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91062d74f044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f09603ac184234"/>
  </p:sldMasterIdLst>
  <p:sldIdLst>
    <p:sldId xmlns:r="http://schemas.openxmlformats.org/officeDocument/2006/relationships" id="256" r:id="Ra3ecbce3b41f490e"/>
    <p:sldId xmlns:r="http://schemas.openxmlformats.org/officeDocument/2006/relationships" id="257" r:id="R6f33373d473d4731"/>
    <p:sldId xmlns:r="http://schemas.openxmlformats.org/officeDocument/2006/relationships" id="258" r:id="Rd6a732413c5f4242"/>
    <p:sldId xmlns:r="http://schemas.openxmlformats.org/officeDocument/2006/relationships" id="259" r:id="R323f805f651a46b4"/>
    <p:sldId xmlns:r="http://schemas.openxmlformats.org/officeDocument/2006/relationships" id="260" r:id="Rdb33bb36483e47e9"/>
    <p:sldId xmlns:r="http://schemas.openxmlformats.org/officeDocument/2006/relationships" id="261" r:id="Rc9f7c19d33524c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09603ac184234" /><Relationship Type="http://schemas.openxmlformats.org/officeDocument/2006/relationships/slide" Target="/ppt/slides/slide1.xml" Id="Ra3ecbce3b41f490e" /><Relationship Type="http://schemas.openxmlformats.org/officeDocument/2006/relationships/slide" Target="/ppt/slides/slide2.xml" Id="R6f33373d473d4731" /><Relationship Type="http://schemas.openxmlformats.org/officeDocument/2006/relationships/slide" Target="/ppt/slides/slide3.xml" Id="Rd6a732413c5f4242" /><Relationship Type="http://schemas.openxmlformats.org/officeDocument/2006/relationships/slide" Target="/ppt/slides/slide4.xml" Id="R323f805f651a46b4" /><Relationship Type="http://schemas.openxmlformats.org/officeDocument/2006/relationships/slide" Target="/ppt/slides/slide5.xml" Id="Rdb33bb36483e47e9" /><Relationship Type="http://schemas.openxmlformats.org/officeDocument/2006/relationships/slide" Target="/ppt/slides/slide6.xml" Id="Rc9f7c19d33524c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e2dfc963c46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35db814b84abf" /><Relationship Type="http://schemas.openxmlformats.org/officeDocument/2006/relationships/theme" Target="/ppt/slideMasters/theme/theme1.xml" Id="Rdb6756b6303f45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035db814b84a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3cf47293343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f2df0a3a247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e34bab0694b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4c2a3e4be4c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d6de581d849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a8a0dea644d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 - RUSFRI TRAFIKK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 - RUSFRI TRAFIKK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13 034 676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2 667 356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7 203 887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9 733 049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ma@marusfritrafikk.no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www.marusfritrafikk.no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