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2da3fcebf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b49a9e4024fb8"/>
  </p:sldMasterIdLst>
  <p:sldIdLst>
    <p:sldId xmlns:r="http://schemas.openxmlformats.org/officeDocument/2006/relationships" id="256" r:id="Rc5d3d8a1fb034ae1"/>
    <p:sldId xmlns:r="http://schemas.openxmlformats.org/officeDocument/2006/relationships" id="257" r:id="R88513a1255b746b9"/>
    <p:sldId xmlns:r="http://schemas.openxmlformats.org/officeDocument/2006/relationships" id="258" r:id="R96ab2fff461c4957"/>
    <p:sldId xmlns:r="http://schemas.openxmlformats.org/officeDocument/2006/relationships" id="259" r:id="R1e0be4b14dff4b44"/>
    <p:sldId xmlns:r="http://schemas.openxmlformats.org/officeDocument/2006/relationships" id="260" r:id="Ree4c806bf31b4d3a"/>
    <p:sldId xmlns:r="http://schemas.openxmlformats.org/officeDocument/2006/relationships" id="261" r:id="R6526e4118d29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b49a9e4024fb8" /><Relationship Type="http://schemas.openxmlformats.org/officeDocument/2006/relationships/slide" Target="/ppt/slides/slide1.xml" Id="Rc5d3d8a1fb034ae1" /><Relationship Type="http://schemas.openxmlformats.org/officeDocument/2006/relationships/slide" Target="/ppt/slides/slide2.xml" Id="R88513a1255b746b9" /><Relationship Type="http://schemas.openxmlformats.org/officeDocument/2006/relationships/slide" Target="/ppt/slides/slide3.xml" Id="R96ab2fff461c4957" /><Relationship Type="http://schemas.openxmlformats.org/officeDocument/2006/relationships/slide" Target="/ppt/slides/slide4.xml" Id="R1e0be4b14dff4b44" /><Relationship Type="http://schemas.openxmlformats.org/officeDocument/2006/relationships/slide" Target="/ppt/slides/slide5.xml" Id="Ree4c806bf31b4d3a" /><Relationship Type="http://schemas.openxmlformats.org/officeDocument/2006/relationships/slide" Target="/ppt/slides/slide6.xml" Id="R6526e4118d29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4b166e817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7acbc1974577" /><Relationship Type="http://schemas.openxmlformats.org/officeDocument/2006/relationships/theme" Target="/ppt/slideMasters/theme/theme1.xml" Id="Rcea179cf9a20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97acbc197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ff667f7f3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a96985564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fb6ac5101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5ad25db0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718dbe53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793cff290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