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f35880c6474a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79af1ba63e48fc"/>
  </p:sldMasterIdLst>
  <p:sldIdLst>
    <p:sldId xmlns:r="http://schemas.openxmlformats.org/officeDocument/2006/relationships" id="256" r:id="Rc393b95753fc492f"/>
    <p:sldId xmlns:r="http://schemas.openxmlformats.org/officeDocument/2006/relationships" id="257" r:id="R1dd04661fa254e50"/>
    <p:sldId xmlns:r="http://schemas.openxmlformats.org/officeDocument/2006/relationships" id="258" r:id="R7ea95f6539084d46"/>
    <p:sldId xmlns:r="http://schemas.openxmlformats.org/officeDocument/2006/relationships" id="259" r:id="Rc0f3f037f43e47ef"/>
    <p:sldId xmlns:r="http://schemas.openxmlformats.org/officeDocument/2006/relationships" id="260" r:id="Ref322cdb82fd4390"/>
    <p:sldId xmlns:r="http://schemas.openxmlformats.org/officeDocument/2006/relationships" id="261" r:id="R91dbf41cda7145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79af1ba63e48fc" /><Relationship Type="http://schemas.openxmlformats.org/officeDocument/2006/relationships/slide" Target="/ppt/slides/slide1.xml" Id="Rc393b95753fc492f" /><Relationship Type="http://schemas.openxmlformats.org/officeDocument/2006/relationships/slide" Target="/ppt/slides/slide2.xml" Id="R1dd04661fa254e50" /><Relationship Type="http://schemas.openxmlformats.org/officeDocument/2006/relationships/slide" Target="/ppt/slides/slide3.xml" Id="R7ea95f6539084d46" /><Relationship Type="http://schemas.openxmlformats.org/officeDocument/2006/relationships/slide" Target="/ppt/slides/slide4.xml" Id="Rc0f3f037f43e47ef" /><Relationship Type="http://schemas.openxmlformats.org/officeDocument/2006/relationships/slide" Target="/ppt/slides/slide5.xml" Id="Ref322cdb82fd4390" /><Relationship Type="http://schemas.openxmlformats.org/officeDocument/2006/relationships/slide" Target="/ppt/slides/slide6.xml" Id="R91dbf41cda7145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4c1002d03045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969fc2dd24a3f" /><Relationship Type="http://schemas.openxmlformats.org/officeDocument/2006/relationships/theme" Target="/ppt/slideMasters/theme/theme1.xml" Id="R4da0c1f9f6c346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a969fc2dd24a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0d2579fde4c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4805b06034a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ac93f14924d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71af950ce40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bf9933ffa42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ae80b6f6e4a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SKOLENES LANDSFORBUND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SKOLENES LANDSFORBUND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SKOLENES LANDSFORBUND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SKOLENES LANDSFORBUND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SKOLENES LANDSFORBUND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SKOLENES LANDSFORBUND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52 383 345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2 533 268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2 621 734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12 576 222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20 872 548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SKOLENES LANDSFORBUND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skolenes@skolenes.no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www.skoleneslandsforbund.no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970 533 362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SKOLENES LANDSFORBUND</a:t>
            </a:r>
          </a:p>
        </p:txBody>
      </p:sp>
    </p:spTree>
  </p:cSld>
  <p:clrMapOvr>
    <a:masterClrMapping xmlns:a="http://schemas.openxmlformats.org/drawingml/2006/main"/>
  </p:clrMapOvr>
</p:sld>
</file>