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6953a936c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8ed8c50b24fce"/>
  </p:sldMasterIdLst>
  <p:sldIdLst>
    <p:sldId xmlns:r="http://schemas.openxmlformats.org/officeDocument/2006/relationships" id="256" r:id="Rf547e92a43874f25"/>
    <p:sldId xmlns:r="http://schemas.openxmlformats.org/officeDocument/2006/relationships" id="257" r:id="R268566c8318a4677"/>
    <p:sldId xmlns:r="http://schemas.openxmlformats.org/officeDocument/2006/relationships" id="258" r:id="Rb83262b02d9342e9"/>
    <p:sldId xmlns:r="http://schemas.openxmlformats.org/officeDocument/2006/relationships" id="259" r:id="R01d0f3e3dd6c42ae"/>
    <p:sldId xmlns:r="http://schemas.openxmlformats.org/officeDocument/2006/relationships" id="260" r:id="R8a52d9e8a7994f05"/>
    <p:sldId xmlns:r="http://schemas.openxmlformats.org/officeDocument/2006/relationships" id="261" r:id="Rae951d44ed8a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8ed8c50b24fce" /><Relationship Type="http://schemas.openxmlformats.org/officeDocument/2006/relationships/slide" Target="/ppt/slides/slide1.xml" Id="Rf547e92a43874f25" /><Relationship Type="http://schemas.openxmlformats.org/officeDocument/2006/relationships/slide" Target="/ppt/slides/slide2.xml" Id="R268566c8318a4677" /><Relationship Type="http://schemas.openxmlformats.org/officeDocument/2006/relationships/slide" Target="/ppt/slides/slide3.xml" Id="Rb83262b02d9342e9" /><Relationship Type="http://schemas.openxmlformats.org/officeDocument/2006/relationships/slide" Target="/ppt/slides/slide4.xml" Id="R01d0f3e3dd6c42ae" /><Relationship Type="http://schemas.openxmlformats.org/officeDocument/2006/relationships/slide" Target="/ppt/slides/slide5.xml" Id="R8a52d9e8a7994f05" /><Relationship Type="http://schemas.openxmlformats.org/officeDocument/2006/relationships/slide" Target="/ppt/slides/slide6.xml" Id="Rae951d44ed8a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52a6f91f649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223eeed34a32" /><Relationship Type="http://schemas.openxmlformats.org/officeDocument/2006/relationships/theme" Target="/ppt/slideMasters/theme/theme1.xml" Id="Rfc781236c3d9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d223eeed34a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9048582e6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e008535f46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b3d97035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c0e191ad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ba75a564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6b46de64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SKOLENES LANDSFORBUND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skolenes@skolenes.no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www.skoleneslandsforbund.no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SKOLENES LANDSFORBUND</a:t>
            </a:r>
          </a:p>
        </p:txBody>
      </p:sp>
    </p:spTree>
  </p:cSld>
  <p:clrMapOvr>
    <a:masterClrMapping xmlns:a="http://schemas.openxmlformats.org/drawingml/2006/main"/>
  </p:clrMapOvr>
</p:sld>
</file>