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ccfff0a56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932e376b741df"/>
  </p:sldMasterIdLst>
  <p:sldIdLst>
    <p:sldId xmlns:r="http://schemas.openxmlformats.org/officeDocument/2006/relationships" id="256" r:id="R791371e5500d4a94"/>
    <p:sldId xmlns:r="http://schemas.openxmlformats.org/officeDocument/2006/relationships" id="257" r:id="R4906298ddb5a49ac"/>
    <p:sldId xmlns:r="http://schemas.openxmlformats.org/officeDocument/2006/relationships" id="258" r:id="R86a56d74100947ec"/>
    <p:sldId xmlns:r="http://schemas.openxmlformats.org/officeDocument/2006/relationships" id="259" r:id="Rfa516a59d7f74401"/>
    <p:sldId xmlns:r="http://schemas.openxmlformats.org/officeDocument/2006/relationships" id="260" r:id="Rc05c1334ca22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932e376b741df" /><Relationship Type="http://schemas.openxmlformats.org/officeDocument/2006/relationships/slide" Target="/ppt/slides/slide1.xml" Id="R791371e5500d4a94" /><Relationship Type="http://schemas.openxmlformats.org/officeDocument/2006/relationships/slide" Target="/ppt/slides/slide2.xml" Id="R4906298ddb5a49ac" /><Relationship Type="http://schemas.openxmlformats.org/officeDocument/2006/relationships/slide" Target="/ppt/slides/slide3.xml" Id="R86a56d74100947ec" /><Relationship Type="http://schemas.openxmlformats.org/officeDocument/2006/relationships/slide" Target="/ppt/slides/slide4.xml" Id="Rfa516a59d7f74401" /><Relationship Type="http://schemas.openxmlformats.org/officeDocument/2006/relationships/slide" Target="/ppt/slides/slide5.xml" Id="Rc05c1334ca22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fd5cb667b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c14c542c84f41" /><Relationship Type="http://schemas.openxmlformats.org/officeDocument/2006/relationships/theme" Target="/ppt/slideMasters/theme/theme1.xml" Id="Rba07b634f910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c14c542c8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26780d9a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c02f6364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b30410af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32c7837d3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ca17edda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