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8e4ce87e3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494bed3c6433c"/>
  </p:sldMasterIdLst>
  <p:sldIdLst>
    <p:sldId xmlns:r="http://schemas.openxmlformats.org/officeDocument/2006/relationships" id="256" r:id="Rb2e35432fb11443c"/>
    <p:sldId xmlns:r="http://schemas.openxmlformats.org/officeDocument/2006/relationships" id="257" r:id="Rdf0cc3b36821430d"/>
    <p:sldId xmlns:r="http://schemas.openxmlformats.org/officeDocument/2006/relationships" id="258" r:id="Ra889292b6cb84984"/>
    <p:sldId xmlns:r="http://schemas.openxmlformats.org/officeDocument/2006/relationships" id="259" r:id="R759dbc7fa5a14aed"/>
    <p:sldId xmlns:r="http://schemas.openxmlformats.org/officeDocument/2006/relationships" id="260" r:id="R199a9e07e55a4d98"/>
    <p:sldId xmlns:r="http://schemas.openxmlformats.org/officeDocument/2006/relationships" id="261" r:id="R975ecae63728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494bed3c6433c" /><Relationship Type="http://schemas.openxmlformats.org/officeDocument/2006/relationships/slide" Target="/ppt/slides/slide1.xml" Id="Rb2e35432fb11443c" /><Relationship Type="http://schemas.openxmlformats.org/officeDocument/2006/relationships/slide" Target="/ppt/slides/slide2.xml" Id="Rdf0cc3b36821430d" /><Relationship Type="http://schemas.openxmlformats.org/officeDocument/2006/relationships/slide" Target="/ppt/slides/slide3.xml" Id="Ra889292b6cb84984" /><Relationship Type="http://schemas.openxmlformats.org/officeDocument/2006/relationships/slide" Target="/ppt/slides/slide4.xml" Id="R759dbc7fa5a14aed" /><Relationship Type="http://schemas.openxmlformats.org/officeDocument/2006/relationships/slide" Target="/ppt/slides/slide5.xml" Id="R199a9e07e55a4d98" /><Relationship Type="http://schemas.openxmlformats.org/officeDocument/2006/relationships/slide" Target="/ppt/slides/slide6.xml" Id="R975ecae63728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0d2efdc79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b7e0ade643ba" /><Relationship Type="http://schemas.openxmlformats.org/officeDocument/2006/relationships/theme" Target="/ppt/slideMasters/theme/theme1.xml" Id="Rd4ca880ba941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ab7e0ade6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285e832c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eac110f42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9fcd6cc0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6c901fe2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0cb988020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9ac90fbe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ADDERA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ADDERA SA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12 508 126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2 689 129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970 403 558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ADDERA SA</a:t>
            </a:r>
          </a:p>
        </p:txBody>
      </p:sp>
    </p:spTree>
  </p:cSld>
  <p:clrMapOvr>
    <a:masterClrMapping xmlns:a="http://schemas.openxmlformats.org/drawingml/2006/main"/>
  </p:clrMapOvr>
</p:sld>
</file>