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ab525c572c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1d05932b14cf1"/>
  </p:sldMasterIdLst>
  <p:sldIdLst>
    <p:sldId xmlns:r="http://schemas.openxmlformats.org/officeDocument/2006/relationships" id="256" r:id="Rdacf134de5ae4b5e"/>
    <p:sldId xmlns:r="http://schemas.openxmlformats.org/officeDocument/2006/relationships" id="257" r:id="R1be2511467dc4a4f"/>
    <p:sldId xmlns:r="http://schemas.openxmlformats.org/officeDocument/2006/relationships" id="258" r:id="R20d89e1c44294b7f"/>
    <p:sldId xmlns:r="http://schemas.openxmlformats.org/officeDocument/2006/relationships" id="259" r:id="Rc458e6c73bff4728"/>
    <p:sldId xmlns:r="http://schemas.openxmlformats.org/officeDocument/2006/relationships" id="260" r:id="R401cb81912de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1d05932b14cf1" /><Relationship Type="http://schemas.openxmlformats.org/officeDocument/2006/relationships/slide" Target="/ppt/slides/slide1.xml" Id="Rdacf134de5ae4b5e" /><Relationship Type="http://schemas.openxmlformats.org/officeDocument/2006/relationships/slide" Target="/ppt/slides/slide2.xml" Id="R1be2511467dc4a4f" /><Relationship Type="http://schemas.openxmlformats.org/officeDocument/2006/relationships/slide" Target="/ppt/slides/slide3.xml" Id="R20d89e1c44294b7f" /><Relationship Type="http://schemas.openxmlformats.org/officeDocument/2006/relationships/slide" Target="/ppt/slides/slide4.xml" Id="Rc458e6c73bff4728" /><Relationship Type="http://schemas.openxmlformats.org/officeDocument/2006/relationships/slide" Target="/ppt/slides/slide5.xml" Id="R401cb81912de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3a8b6c640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d729ed80046f6" /><Relationship Type="http://schemas.openxmlformats.org/officeDocument/2006/relationships/theme" Target="/ppt/slideMasters/theme/theme1.xml" Id="R7a00a4bae54644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d729ed80046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5ccb05f8a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743e3b75540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b779c8387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7c8cf8f4043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ac7ba452c45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TERJE BERLANDSTVEIT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TERJE BERLANDSTVEIT ble etablert [år] og holder til i Eikelandsosen.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Gjønavegen 317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5640 Eikelandsosen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58 51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jtb@fusi.no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970 390 987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