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f36237a1544f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79b59f31ac4971"/>
  </p:sldMasterIdLst>
  <p:sldIdLst>
    <p:sldId xmlns:r="http://schemas.openxmlformats.org/officeDocument/2006/relationships" id="256" r:id="R36438bbd2f3b48f6"/>
    <p:sldId xmlns:r="http://schemas.openxmlformats.org/officeDocument/2006/relationships" id="257" r:id="Rb36a380179224d57"/>
    <p:sldId xmlns:r="http://schemas.openxmlformats.org/officeDocument/2006/relationships" id="258" r:id="Rbfe7babb1a614538"/>
    <p:sldId xmlns:r="http://schemas.openxmlformats.org/officeDocument/2006/relationships" id="259" r:id="R87cd35cece014cb1"/>
    <p:sldId xmlns:r="http://schemas.openxmlformats.org/officeDocument/2006/relationships" id="260" r:id="R62b86354115f4b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79b59f31ac4971" /><Relationship Type="http://schemas.openxmlformats.org/officeDocument/2006/relationships/slide" Target="/ppt/slides/slide1.xml" Id="R36438bbd2f3b48f6" /><Relationship Type="http://schemas.openxmlformats.org/officeDocument/2006/relationships/slide" Target="/ppt/slides/slide2.xml" Id="Rb36a380179224d57" /><Relationship Type="http://schemas.openxmlformats.org/officeDocument/2006/relationships/slide" Target="/ppt/slides/slide3.xml" Id="Rbfe7babb1a614538" /><Relationship Type="http://schemas.openxmlformats.org/officeDocument/2006/relationships/slide" Target="/ppt/slides/slide4.xml" Id="R87cd35cece014cb1" /><Relationship Type="http://schemas.openxmlformats.org/officeDocument/2006/relationships/slide" Target="/ppt/slides/slide5.xml" Id="R62b86354115f4b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ae83f1dd6b42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3ad9346acb4a72" /><Relationship Type="http://schemas.openxmlformats.org/officeDocument/2006/relationships/theme" Target="/ppt/slideMasters/theme/theme1.xml" Id="Rdd26381fd1d147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3ad9346acb4a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00ea50a1c48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a41ba5ccf949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09c4e20b2643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2cc75bd7934b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57a1892e74f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EINAR LINDANGER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LINDANGER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LINDANGER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LINDANGER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LINDANGER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LINDANGER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Stokkavei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86 25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elindang@onlin.no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970 360 417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EINAR LINDANGER</a:t>
            </a:r>
          </a:p>
        </p:txBody>
      </p:sp>
    </p:spTree>
  </p:cSld>
  <p:clrMapOvr>
    <a:masterClrMapping xmlns:a="http://schemas.openxmlformats.org/drawingml/2006/main"/>
  </p:clrMapOvr>
</p:sld>
</file>