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19e4555ba641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e0ccfc1b83410c"/>
  </p:sldMasterIdLst>
  <p:sldIdLst>
    <p:sldId xmlns:r="http://schemas.openxmlformats.org/officeDocument/2006/relationships" id="256" r:id="R17e84b226a024605"/>
    <p:sldId xmlns:r="http://schemas.openxmlformats.org/officeDocument/2006/relationships" id="257" r:id="Ra479e80562bc457c"/>
    <p:sldId xmlns:r="http://schemas.openxmlformats.org/officeDocument/2006/relationships" id="258" r:id="R50952172b472421d"/>
    <p:sldId xmlns:r="http://schemas.openxmlformats.org/officeDocument/2006/relationships" id="259" r:id="Rb024acff6e9c4376"/>
    <p:sldId xmlns:r="http://schemas.openxmlformats.org/officeDocument/2006/relationships" id="260" r:id="R68523a35e4a0481f"/>
    <p:sldId xmlns:r="http://schemas.openxmlformats.org/officeDocument/2006/relationships" id="261" r:id="Rd006c698bcbd4f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e0ccfc1b83410c" /><Relationship Type="http://schemas.openxmlformats.org/officeDocument/2006/relationships/slide" Target="/ppt/slides/slide1.xml" Id="R17e84b226a024605" /><Relationship Type="http://schemas.openxmlformats.org/officeDocument/2006/relationships/slide" Target="/ppt/slides/slide2.xml" Id="Ra479e80562bc457c" /><Relationship Type="http://schemas.openxmlformats.org/officeDocument/2006/relationships/slide" Target="/ppt/slides/slide3.xml" Id="R50952172b472421d" /><Relationship Type="http://schemas.openxmlformats.org/officeDocument/2006/relationships/slide" Target="/ppt/slides/slide4.xml" Id="Rb024acff6e9c4376" /><Relationship Type="http://schemas.openxmlformats.org/officeDocument/2006/relationships/slide" Target="/ppt/slides/slide5.xml" Id="R68523a35e4a0481f" /><Relationship Type="http://schemas.openxmlformats.org/officeDocument/2006/relationships/slide" Target="/ppt/slides/slide6.xml" Id="Rd006c698bcbd4f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e156dca41f41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24d62ff9f4c55" /><Relationship Type="http://schemas.openxmlformats.org/officeDocument/2006/relationships/theme" Target="/ppt/slideMasters/theme/theme1.xml" Id="Re5b30179982748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724d62ff9f4c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c4581ef8d4a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ba6339ff44c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3f6a0aec343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48c392be342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984f1bc864e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9f8acd2584a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SPIR - PROFESJONSFORBUNDET FOR PRESTER, DIAKONER, KATEKETER OG PEDAGOGER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SPIR - PROFESJONSFORBUNDET FOR PRESTER, DIAKONER, KATEKETER OG PEDAGOGER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18 728 815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−2 049 665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−985 555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25 080 450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27 717 697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post@spirprofesjon.no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www.spirprofesjon.no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970 349 820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