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8a10994bc941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007324196406e"/>
  </p:sldMasterIdLst>
  <p:sldIdLst>
    <p:sldId xmlns:r="http://schemas.openxmlformats.org/officeDocument/2006/relationships" id="256" r:id="R1cdd97050f0b4301"/>
    <p:sldId xmlns:r="http://schemas.openxmlformats.org/officeDocument/2006/relationships" id="257" r:id="R059e47bd70ab4c92"/>
    <p:sldId xmlns:r="http://schemas.openxmlformats.org/officeDocument/2006/relationships" id="258" r:id="R41a074bf57584502"/>
    <p:sldId xmlns:r="http://schemas.openxmlformats.org/officeDocument/2006/relationships" id="259" r:id="R1d5dd0760c064cad"/>
    <p:sldId xmlns:r="http://schemas.openxmlformats.org/officeDocument/2006/relationships" id="260" r:id="Ra679d3c8ebb7453c"/>
    <p:sldId xmlns:r="http://schemas.openxmlformats.org/officeDocument/2006/relationships" id="261" r:id="R0374da0b29f1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007324196406e" /><Relationship Type="http://schemas.openxmlformats.org/officeDocument/2006/relationships/slide" Target="/ppt/slides/slide1.xml" Id="R1cdd97050f0b4301" /><Relationship Type="http://schemas.openxmlformats.org/officeDocument/2006/relationships/slide" Target="/ppt/slides/slide2.xml" Id="R059e47bd70ab4c92" /><Relationship Type="http://schemas.openxmlformats.org/officeDocument/2006/relationships/slide" Target="/ppt/slides/slide3.xml" Id="R41a074bf57584502" /><Relationship Type="http://schemas.openxmlformats.org/officeDocument/2006/relationships/slide" Target="/ppt/slides/slide4.xml" Id="R1d5dd0760c064cad" /><Relationship Type="http://schemas.openxmlformats.org/officeDocument/2006/relationships/slide" Target="/ppt/slides/slide5.xml" Id="Ra679d3c8ebb7453c" /><Relationship Type="http://schemas.openxmlformats.org/officeDocument/2006/relationships/slide" Target="/ppt/slides/slide6.xml" Id="R0374da0b29f1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67095bbdf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9573686b54507" /><Relationship Type="http://schemas.openxmlformats.org/officeDocument/2006/relationships/theme" Target="/ppt/slideMasters/theme/theme1.xml" Id="Re2595787a162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a9573686b545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4495d5f7f43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b63d9e88f4f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32f5fd7ce4e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7ea780d41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ac9001899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49af99cfa4d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SØR-ØSTERDAL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SØR-ØSTERDAL REGNSKAPSLAG SA ble etablert [år] og holder til i Rena.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13 431 908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656 682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Sliperiveien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00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970 300 643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