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2cdc48bd444c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672e80a64c4411"/>
  </p:sldMasterIdLst>
  <p:sldIdLst>
    <p:sldId xmlns:r="http://schemas.openxmlformats.org/officeDocument/2006/relationships" id="256" r:id="Rfb3a4841893945b5"/>
    <p:sldId xmlns:r="http://schemas.openxmlformats.org/officeDocument/2006/relationships" id="257" r:id="R758c025015e144c7"/>
    <p:sldId xmlns:r="http://schemas.openxmlformats.org/officeDocument/2006/relationships" id="258" r:id="Rad597b0b221349b4"/>
    <p:sldId xmlns:r="http://schemas.openxmlformats.org/officeDocument/2006/relationships" id="259" r:id="Rf3b7be215d8349c0"/>
    <p:sldId xmlns:r="http://schemas.openxmlformats.org/officeDocument/2006/relationships" id="260" r:id="R526596d6d45b47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672e80a64c4411" /><Relationship Type="http://schemas.openxmlformats.org/officeDocument/2006/relationships/slide" Target="/ppt/slides/slide1.xml" Id="Rfb3a4841893945b5" /><Relationship Type="http://schemas.openxmlformats.org/officeDocument/2006/relationships/slide" Target="/ppt/slides/slide2.xml" Id="R758c025015e144c7" /><Relationship Type="http://schemas.openxmlformats.org/officeDocument/2006/relationships/slide" Target="/ppt/slides/slide3.xml" Id="Rad597b0b221349b4" /><Relationship Type="http://schemas.openxmlformats.org/officeDocument/2006/relationships/slide" Target="/ppt/slides/slide4.xml" Id="Rf3b7be215d8349c0" /><Relationship Type="http://schemas.openxmlformats.org/officeDocument/2006/relationships/slide" Target="/ppt/slides/slide5.xml" Id="R526596d6d45b47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83eaba1cc14e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d271b15c3b4e7e" /><Relationship Type="http://schemas.openxmlformats.org/officeDocument/2006/relationships/theme" Target="/ppt/slideMasters/theme/theme1.xml" Id="Rbbd8ea16c54447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d271b15c3b4e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4ad8745f740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20863954946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d6b11b23146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5c450c62143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5166e978e43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STEFANUSALLIANSEN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STEFANUSALLIANSEN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STEFANUSALLIANSEN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STEFANUSALLIANSEN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STEFANUSALLIANSEN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STEFANUSALLIANSEN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Trondheimsveien 137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40 88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post@stefanus.no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www.stefanus.no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970 276 432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STEFANUSALLIANSEN</a:t>
            </a:r>
          </a:p>
        </p:txBody>
      </p:sp>
    </p:spTree>
  </p:cSld>
  <p:clrMapOvr>
    <a:masterClrMapping xmlns:a="http://schemas.openxmlformats.org/drawingml/2006/main"/>
  </p:clrMapOvr>
</p:sld>
</file>