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2ab1407af44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d98e92dd347d5"/>
  </p:sldMasterIdLst>
  <p:sldIdLst>
    <p:sldId xmlns:r="http://schemas.openxmlformats.org/officeDocument/2006/relationships" id="256" r:id="R5eb50b7779c943f3"/>
    <p:sldId xmlns:r="http://schemas.openxmlformats.org/officeDocument/2006/relationships" id="257" r:id="Rf8d88df42c9d4636"/>
    <p:sldId xmlns:r="http://schemas.openxmlformats.org/officeDocument/2006/relationships" id="258" r:id="R47517bbead664136"/>
    <p:sldId xmlns:r="http://schemas.openxmlformats.org/officeDocument/2006/relationships" id="259" r:id="Rd7d109184c9e47f2"/>
    <p:sldId xmlns:r="http://schemas.openxmlformats.org/officeDocument/2006/relationships" id="260" r:id="Rf231621aefd34d09"/>
    <p:sldId xmlns:r="http://schemas.openxmlformats.org/officeDocument/2006/relationships" id="261" r:id="Rc3eb7f8ebd48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d98e92dd347d5" /><Relationship Type="http://schemas.openxmlformats.org/officeDocument/2006/relationships/slide" Target="/ppt/slides/slide1.xml" Id="R5eb50b7779c943f3" /><Relationship Type="http://schemas.openxmlformats.org/officeDocument/2006/relationships/slide" Target="/ppt/slides/slide2.xml" Id="Rf8d88df42c9d4636" /><Relationship Type="http://schemas.openxmlformats.org/officeDocument/2006/relationships/slide" Target="/ppt/slides/slide3.xml" Id="R47517bbead664136" /><Relationship Type="http://schemas.openxmlformats.org/officeDocument/2006/relationships/slide" Target="/ppt/slides/slide4.xml" Id="Rd7d109184c9e47f2" /><Relationship Type="http://schemas.openxmlformats.org/officeDocument/2006/relationships/slide" Target="/ppt/slides/slide5.xml" Id="Rf231621aefd34d09" /><Relationship Type="http://schemas.openxmlformats.org/officeDocument/2006/relationships/slide" Target="/ppt/slides/slide6.xml" Id="Rc3eb7f8ebd48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1dccd86b34c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37c6a2dc84a41" /><Relationship Type="http://schemas.openxmlformats.org/officeDocument/2006/relationships/theme" Target="/ppt/slideMasters/theme/theme1.xml" Id="R2f39b5930e784b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37c6a2dc84a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35d5e65e6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b31e984b648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f34333d93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14cd398d7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42c01cb30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3ce80ac4d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REIDAR LILLEBØ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REIDAR LILLEBØ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