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b1837d41f950444f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68cc10efb26f47c4"/>
  </p:sldMasterIdLst>
  <p:sldIdLst>
    <p:sldId xmlns:r="http://schemas.openxmlformats.org/officeDocument/2006/relationships" id="256" r:id="Rf3523f7089de4489"/>
    <p:sldId xmlns:r="http://schemas.openxmlformats.org/officeDocument/2006/relationships" id="257" r:id="R242462b682ed4fc8"/>
    <p:sldId xmlns:r="http://schemas.openxmlformats.org/officeDocument/2006/relationships" id="258" r:id="Rd83cc66e6c784db6"/>
    <p:sldId xmlns:r="http://schemas.openxmlformats.org/officeDocument/2006/relationships" id="259" r:id="Rc6e015ecc2f84c1b"/>
    <p:sldId xmlns:r="http://schemas.openxmlformats.org/officeDocument/2006/relationships" id="260" r:id="R23935c8f38344fb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8cc10efb26f47c4" /><Relationship Type="http://schemas.openxmlformats.org/officeDocument/2006/relationships/slide" Target="/ppt/slides/slide1.xml" Id="Rf3523f7089de4489" /><Relationship Type="http://schemas.openxmlformats.org/officeDocument/2006/relationships/slide" Target="/ppt/slides/slide2.xml" Id="R242462b682ed4fc8" /><Relationship Type="http://schemas.openxmlformats.org/officeDocument/2006/relationships/slide" Target="/ppt/slides/slide3.xml" Id="Rd83cc66e6c784db6" /><Relationship Type="http://schemas.openxmlformats.org/officeDocument/2006/relationships/slide" Target="/ppt/slides/slide4.xml" Id="Rc6e015ecc2f84c1b" /><Relationship Type="http://schemas.openxmlformats.org/officeDocument/2006/relationships/slide" Target="/ppt/slides/slide5.xml" Id="R23935c8f38344fb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deb99b2a0ca4e90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797ea28cc794550" /><Relationship Type="http://schemas.openxmlformats.org/officeDocument/2006/relationships/theme" Target="/ppt/slideMasters/theme/theme1.xml" Id="R2c95a968c98b4c7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797ea28cc79455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06954fae61a47b8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02535fb8769415a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9e8508513674e34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c33cc9f45df48f5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1e868bc47ed412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EDVARDSEN KNUT ING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EDVARDSEN KNUT ING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EDVARDSEN KNUT ING ble etablert [år] og holder til i Borgen.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EDVARDSEN KNUT ING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EDVARDSEN KNUT ING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EDVARDSEN KNUT ING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Tiurfaret 25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1388 Borgen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66901285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nevlung@online.no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970 239 367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EDVARDSEN KNUT ING</a:t>
            </a:r>
          </a:p>
        </p:txBody>
      </p:sp>
    </p:spTree>
  </p:cSld>
  <p:clrMapOvr>
    <a:masterClrMapping xmlns:a="http://schemas.openxmlformats.org/drawingml/2006/main"/>
  </p:clrMapOvr>
</p:sld>
</file>