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d86986bf954f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6bdd018ef04788"/>
  </p:sldMasterIdLst>
  <p:sldIdLst>
    <p:sldId xmlns:r="http://schemas.openxmlformats.org/officeDocument/2006/relationships" id="256" r:id="R706e8278b4a24e26"/>
    <p:sldId xmlns:r="http://schemas.openxmlformats.org/officeDocument/2006/relationships" id="257" r:id="R1c06cc2ccdb7428d"/>
    <p:sldId xmlns:r="http://schemas.openxmlformats.org/officeDocument/2006/relationships" id="258" r:id="Rd9a7c3348f184743"/>
    <p:sldId xmlns:r="http://schemas.openxmlformats.org/officeDocument/2006/relationships" id="259" r:id="R86482dbef8d549cf"/>
    <p:sldId xmlns:r="http://schemas.openxmlformats.org/officeDocument/2006/relationships" id="260" r:id="Re10690fccfa849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bdd018ef04788" /><Relationship Type="http://schemas.openxmlformats.org/officeDocument/2006/relationships/slide" Target="/ppt/slides/slide1.xml" Id="R706e8278b4a24e26" /><Relationship Type="http://schemas.openxmlformats.org/officeDocument/2006/relationships/slide" Target="/ppt/slides/slide2.xml" Id="R1c06cc2ccdb7428d" /><Relationship Type="http://schemas.openxmlformats.org/officeDocument/2006/relationships/slide" Target="/ppt/slides/slide3.xml" Id="Rd9a7c3348f184743" /><Relationship Type="http://schemas.openxmlformats.org/officeDocument/2006/relationships/slide" Target="/ppt/slides/slide4.xml" Id="R86482dbef8d549cf" /><Relationship Type="http://schemas.openxmlformats.org/officeDocument/2006/relationships/slide" Target="/ppt/slides/slide5.xml" Id="Re10690fccfa849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0b8015f69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3ccbe050e4801" /><Relationship Type="http://schemas.openxmlformats.org/officeDocument/2006/relationships/theme" Target="/ppt/slideMasters/theme/theme1.xml" Id="Rd334e3fd7be540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d3ccbe050e48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eaabc29d84f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c26d9fa8a43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164d3fa524e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36a8049f646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ec8fc6c9a43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STANGE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 KOMMUNE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post@stange.kommune.no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www.stange.kommune.no/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