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6e40d786726402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701a5996df2468b"/>
  </p:sldMasterIdLst>
  <p:sldIdLst>
    <p:sldId xmlns:r="http://schemas.openxmlformats.org/officeDocument/2006/relationships" id="256" r:id="R0733c64fba5340e7"/>
    <p:sldId xmlns:r="http://schemas.openxmlformats.org/officeDocument/2006/relationships" id="257" r:id="R9a6b53d8fae34698"/>
    <p:sldId xmlns:r="http://schemas.openxmlformats.org/officeDocument/2006/relationships" id="258" r:id="Rdf09d58b99714604"/>
    <p:sldId xmlns:r="http://schemas.openxmlformats.org/officeDocument/2006/relationships" id="259" r:id="R6415821055744be2"/>
    <p:sldId xmlns:r="http://schemas.openxmlformats.org/officeDocument/2006/relationships" id="260" r:id="R922093264494478e"/>
    <p:sldId xmlns:r="http://schemas.openxmlformats.org/officeDocument/2006/relationships" id="261" r:id="R29456e0e06c4488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701a5996df2468b" /><Relationship Type="http://schemas.openxmlformats.org/officeDocument/2006/relationships/slide" Target="/ppt/slides/slide1.xml" Id="R0733c64fba5340e7" /><Relationship Type="http://schemas.openxmlformats.org/officeDocument/2006/relationships/slide" Target="/ppt/slides/slide2.xml" Id="R9a6b53d8fae34698" /><Relationship Type="http://schemas.openxmlformats.org/officeDocument/2006/relationships/slide" Target="/ppt/slides/slide3.xml" Id="Rdf09d58b99714604" /><Relationship Type="http://schemas.openxmlformats.org/officeDocument/2006/relationships/slide" Target="/ppt/slides/slide4.xml" Id="R6415821055744be2" /><Relationship Type="http://schemas.openxmlformats.org/officeDocument/2006/relationships/slide" Target="/ppt/slides/slide5.xml" Id="R922093264494478e" /><Relationship Type="http://schemas.openxmlformats.org/officeDocument/2006/relationships/slide" Target="/ppt/slides/slide6.xml" Id="R29456e0e06c4488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0323b4a8c16499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a400080e774d41" /><Relationship Type="http://schemas.openxmlformats.org/officeDocument/2006/relationships/theme" Target="/ppt/slideMasters/theme/theme1.xml" Id="R4f0652b1da624f9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da400080e774d4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58f6df23d1487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6dd757ae31466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f54a5caae448e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e6b73e43d04dc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ae98872de34a4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53c49743264b6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DEN NORSKE ISRAELSMISJON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DEN NORSKE ISRAELSMISJON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DEN NORSKE ISRAELSMISJON ble etablert [år] og holder til i Ski.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DEN NORSKE ISRAELSMISJON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DEN NORSKE ISRAELSMISJON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DEN NORSKE ISRAELSMISJON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37 041 967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9 545 835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9 592 319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23 781 488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29 157 554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DEN NORSKE ISRAELSMISJON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Nygårdsveien 20A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1423 Ski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98 85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post@israelsmisjonen.no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www.israelsmisjonen.no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970 167 978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DEN NORSKE ISRAELSMISJON</a:t>
            </a:r>
          </a:p>
        </p:txBody>
      </p:sp>
    </p:spTree>
  </p:cSld>
  <p:clrMapOvr>
    <a:masterClrMapping xmlns:a="http://schemas.openxmlformats.org/drawingml/2006/main"/>
  </p:clrMapOvr>
</p:sld>
</file>