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ea4e34d2d48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c612f897d240ec"/>
  </p:sldMasterIdLst>
  <p:sldIdLst>
    <p:sldId xmlns:r="http://schemas.openxmlformats.org/officeDocument/2006/relationships" id="256" r:id="R979cec7675b14a11"/>
    <p:sldId xmlns:r="http://schemas.openxmlformats.org/officeDocument/2006/relationships" id="257" r:id="R725d9080d7604715"/>
    <p:sldId xmlns:r="http://schemas.openxmlformats.org/officeDocument/2006/relationships" id="258" r:id="R2a8f5bf035114028"/>
    <p:sldId xmlns:r="http://schemas.openxmlformats.org/officeDocument/2006/relationships" id="259" r:id="R00f6dda1d1b043f6"/>
    <p:sldId xmlns:r="http://schemas.openxmlformats.org/officeDocument/2006/relationships" id="260" r:id="R331ec91655e44222"/>
    <p:sldId xmlns:r="http://schemas.openxmlformats.org/officeDocument/2006/relationships" id="261" r:id="R586dc538771842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612f897d240ec" /><Relationship Type="http://schemas.openxmlformats.org/officeDocument/2006/relationships/slide" Target="/ppt/slides/slide1.xml" Id="R979cec7675b14a11" /><Relationship Type="http://schemas.openxmlformats.org/officeDocument/2006/relationships/slide" Target="/ppt/slides/slide2.xml" Id="R725d9080d7604715" /><Relationship Type="http://schemas.openxmlformats.org/officeDocument/2006/relationships/slide" Target="/ppt/slides/slide3.xml" Id="R2a8f5bf035114028" /><Relationship Type="http://schemas.openxmlformats.org/officeDocument/2006/relationships/slide" Target="/ppt/slides/slide4.xml" Id="R00f6dda1d1b043f6" /><Relationship Type="http://schemas.openxmlformats.org/officeDocument/2006/relationships/slide" Target="/ppt/slides/slide5.xml" Id="R331ec91655e44222" /><Relationship Type="http://schemas.openxmlformats.org/officeDocument/2006/relationships/slide" Target="/ppt/slides/slide6.xml" Id="R586dc538771842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73aa5e5a3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f507afd5b4000" /><Relationship Type="http://schemas.openxmlformats.org/officeDocument/2006/relationships/theme" Target="/ppt/slideMasters/theme/theme1.xml" Id="Rb2ea38c7e65347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4f507afd5b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2e99999004d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aa2bf4b9e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403698d534a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b7b47725d4d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70a6450824c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b82fe34d548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GRETAS REGNSKAPSKONTOR JAHNSEN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GRETAS REGNSKAPSKONTOR JAHNSEN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396 597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283 764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283 827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Tuftene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post@gretasregnskap.no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gretasregnskap.no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970 141 464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GRETAS REGNSKAPSKONTOR JAHNSEN</a:t>
            </a:r>
          </a:p>
        </p:txBody>
      </p:sp>
    </p:spTree>
  </p:cSld>
  <p:clrMapOvr>
    <a:masterClrMapping xmlns:a="http://schemas.openxmlformats.org/drawingml/2006/main"/>
  </p:clrMapOvr>
</p:sld>
</file>