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e3e08bf452942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a28267b9f24039"/>
  </p:sldMasterIdLst>
  <p:sldIdLst>
    <p:sldId xmlns:r="http://schemas.openxmlformats.org/officeDocument/2006/relationships" id="256" r:id="Rc4be84c2e8034fed"/>
    <p:sldId xmlns:r="http://schemas.openxmlformats.org/officeDocument/2006/relationships" id="257" r:id="Re7a8f6ddd0f54880"/>
    <p:sldId xmlns:r="http://schemas.openxmlformats.org/officeDocument/2006/relationships" id="258" r:id="R7e0d08be85b14364"/>
    <p:sldId xmlns:r="http://schemas.openxmlformats.org/officeDocument/2006/relationships" id="259" r:id="Recb2401ddb64413c"/>
    <p:sldId xmlns:r="http://schemas.openxmlformats.org/officeDocument/2006/relationships" id="260" r:id="R0f4120e88b6e452c"/>
    <p:sldId xmlns:r="http://schemas.openxmlformats.org/officeDocument/2006/relationships" id="261" r:id="R9d9f1e9243b045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a28267b9f24039" /><Relationship Type="http://schemas.openxmlformats.org/officeDocument/2006/relationships/slide" Target="/ppt/slides/slide1.xml" Id="Rc4be84c2e8034fed" /><Relationship Type="http://schemas.openxmlformats.org/officeDocument/2006/relationships/slide" Target="/ppt/slides/slide2.xml" Id="Re7a8f6ddd0f54880" /><Relationship Type="http://schemas.openxmlformats.org/officeDocument/2006/relationships/slide" Target="/ppt/slides/slide3.xml" Id="R7e0d08be85b14364" /><Relationship Type="http://schemas.openxmlformats.org/officeDocument/2006/relationships/slide" Target="/ppt/slides/slide4.xml" Id="Recb2401ddb64413c" /><Relationship Type="http://schemas.openxmlformats.org/officeDocument/2006/relationships/slide" Target="/ppt/slides/slide5.xml" Id="R0f4120e88b6e452c" /><Relationship Type="http://schemas.openxmlformats.org/officeDocument/2006/relationships/slide" Target="/ppt/slides/slide6.xml" Id="R9d9f1e9243b045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bd8694b8134e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d7eb0c5f845b0" /><Relationship Type="http://schemas.openxmlformats.org/officeDocument/2006/relationships/theme" Target="/ppt/slideMasters/theme/theme1.xml" Id="R983b3e6916a743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0d7eb0c5f845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94ae3687004b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5e6b4dfcbd40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9059f3f4648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3712b044c4b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da4308a6a742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603fb5c23449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MR-REGNSKAP OG DATA CONSULT V/M 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MR-REGNSKAP OG DATA CONSULT V/M 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MR-REGNSKAP OG DATA CONSULT V/M R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MR-REGNSKAP OG DATA CONSULT V/M 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MR-REGNSKAP OG DATA CONSULT V/M 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MR-REGNSKAP OG DATA CONSULT V/M 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520 273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321 901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321 529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14 191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MR-REGNSKAP OG DATA CONSULT V/M R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Slåttebakkane 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6814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magnerye@online.no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970 123 113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MR-REGNSKAP OG DATA CONSULT V/M R</a:t>
            </a:r>
          </a:p>
        </p:txBody>
      </p:sp>
    </p:spTree>
  </p:cSld>
  <p:clrMapOvr>
    <a:masterClrMapping xmlns:a="http://schemas.openxmlformats.org/drawingml/2006/main"/>
  </p:clrMapOvr>
</p:sld>
</file>