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607450f52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8d180c04744f6"/>
  </p:sldMasterIdLst>
  <p:sldIdLst>
    <p:sldId xmlns:r="http://schemas.openxmlformats.org/officeDocument/2006/relationships" id="256" r:id="R46aade46a2ea4f9e"/>
    <p:sldId xmlns:r="http://schemas.openxmlformats.org/officeDocument/2006/relationships" id="257" r:id="R8bd5049c3e2c458e"/>
    <p:sldId xmlns:r="http://schemas.openxmlformats.org/officeDocument/2006/relationships" id="258" r:id="R576f966724384886"/>
    <p:sldId xmlns:r="http://schemas.openxmlformats.org/officeDocument/2006/relationships" id="259" r:id="Rf0de10aa56324895"/>
    <p:sldId xmlns:r="http://schemas.openxmlformats.org/officeDocument/2006/relationships" id="260" r:id="Rfdf624e76fcf4abf"/>
    <p:sldId xmlns:r="http://schemas.openxmlformats.org/officeDocument/2006/relationships" id="261" r:id="Rc24dafb0ce1548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8d180c04744f6" /><Relationship Type="http://schemas.openxmlformats.org/officeDocument/2006/relationships/slide" Target="/ppt/slides/slide1.xml" Id="R46aade46a2ea4f9e" /><Relationship Type="http://schemas.openxmlformats.org/officeDocument/2006/relationships/slide" Target="/ppt/slides/slide2.xml" Id="R8bd5049c3e2c458e" /><Relationship Type="http://schemas.openxmlformats.org/officeDocument/2006/relationships/slide" Target="/ppt/slides/slide3.xml" Id="R576f966724384886" /><Relationship Type="http://schemas.openxmlformats.org/officeDocument/2006/relationships/slide" Target="/ppt/slides/slide4.xml" Id="Rf0de10aa56324895" /><Relationship Type="http://schemas.openxmlformats.org/officeDocument/2006/relationships/slide" Target="/ppt/slides/slide5.xml" Id="Rfdf624e76fcf4abf" /><Relationship Type="http://schemas.openxmlformats.org/officeDocument/2006/relationships/slide" Target="/ppt/slides/slide6.xml" Id="Rc24dafb0ce1548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811a950c6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c2274f4064b8b" /><Relationship Type="http://schemas.openxmlformats.org/officeDocument/2006/relationships/theme" Target="/ppt/slideMasters/theme/theme1.xml" Id="R7031041feae04a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c2274f406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a234e5c0641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6700cea4e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cddb98f344a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823287a5f40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89531228946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777bb83c8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REKNESKAP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Sjusetevegen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55 34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firmapost@hardanger-rekneskap.no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970 118 292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