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9da3bc3a1a4f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28c352686b4f4a"/>
  </p:sldMasterIdLst>
  <p:sldIdLst>
    <p:sldId xmlns:r="http://schemas.openxmlformats.org/officeDocument/2006/relationships" id="256" r:id="R43cb2705aab246dc"/>
    <p:sldId xmlns:r="http://schemas.openxmlformats.org/officeDocument/2006/relationships" id="257" r:id="R58316674a6be4984"/>
    <p:sldId xmlns:r="http://schemas.openxmlformats.org/officeDocument/2006/relationships" id="258" r:id="Re90ba64db7884bc5"/>
    <p:sldId xmlns:r="http://schemas.openxmlformats.org/officeDocument/2006/relationships" id="259" r:id="R5920ec7f87f34947"/>
    <p:sldId xmlns:r="http://schemas.openxmlformats.org/officeDocument/2006/relationships" id="260" r:id="R7341fe9d64944c5a"/>
    <p:sldId xmlns:r="http://schemas.openxmlformats.org/officeDocument/2006/relationships" id="261" r:id="R8daf9929c0a840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28c352686b4f4a" /><Relationship Type="http://schemas.openxmlformats.org/officeDocument/2006/relationships/slide" Target="/ppt/slides/slide1.xml" Id="R43cb2705aab246dc" /><Relationship Type="http://schemas.openxmlformats.org/officeDocument/2006/relationships/slide" Target="/ppt/slides/slide2.xml" Id="R58316674a6be4984" /><Relationship Type="http://schemas.openxmlformats.org/officeDocument/2006/relationships/slide" Target="/ppt/slides/slide3.xml" Id="Re90ba64db7884bc5" /><Relationship Type="http://schemas.openxmlformats.org/officeDocument/2006/relationships/slide" Target="/ppt/slides/slide4.xml" Id="R5920ec7f87f34947" /><Relationship Type="http://schemas.openxmlformats.org/officeDocument/2006/relationships/slide" Target="/ppt/slides/slide5.xml" Id="R7341fe9d64944c5a" /><Relationship Type="http://schemas.openxmlformats.org/officeDocument/2006/relationships/slide" Target="/ppt/slides/slide6.xml" Id="R8daf9929c0a840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2c7b1cf3e04d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e474e2c8246f0" /><Relationship Type="http://schemas.openxmlformats.org/officeDocument/2006/relationships/theme" Target="/ppt/slideMasters/theme/theme1.xml" Id="R1b623e79320e45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fe474e2c8246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3d3352da941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fee2013354f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0cc667fac41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3872038d840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715c90dfd4a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c5e07a21145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HARDANGER REKNESKAP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Sjusetevegen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5610 Øystese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55 34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firmapost@hardanger-rekneskap.no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970 118 292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