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a60791822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015e5ff1d4c2d"/>
  </p:sldMasterIdLst>
  <p:sldIdLst>
    <p:sldId xmlns:r="http://schemas.openxmlformats.org/officeDocument/2006/relationships" id="256" r:id="Rce36f10a717a47f0"/>
    <p:sldId xmlns:r="http://schemas.openxmlformats.org/officeDocument/2006/relationships" id="257" r:id="R91987f3027d2468f"/>
    <p:sldId xmlns:r="http://schemas.openxmlformats.org/officeDocument/2006/relationships" id="258" r:id="Rd3fb79066bd24b8b"/>
    <p:sldId xmlns:r="http://schemas.openxmlformats.org/officeDocument/2006/relationships" id="259" r:id="R4c3f96f9ed584573"/>
    <p:sldId xmlns:r="http://schemas.openxmlformats.org/officeDocument/2006/relationships" id="260" r:id="R14861bae7a054462"/>
    <p:sldId xmlns:r="http://schemas.openxmlformats.org/officeDocument/2006/relationships" id="261" r:id="R14eab941831e4d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015e5ff1d4c2d" /><Relationship Type="http://schemas.openxmlformats.org/officeDocument/2006/relationships/slide" Target="/ppt/slides/slide1.xml" Id="Rce36f10a717a47f0" /><Relationship Type="http://schemas.openxmlformats.org/officeDocument/2006/relationships/slide" Target="/ppt/slides/slide2.xml" Id="R91987f3027d2468f" /><Relationship Type="http://schemas.openxmlformats.org/officeDocument/2006/relationships/slide" Target="/ppt/slides/slide3.xml" Id="Rd3fb79066bd24b8b" /><Relationship Type="http://schemas.openxmlformats.org/officeDocument/2006/relationships/slide" Target="/ppt/slides/slide4.xml" Id="R4c3f96f9ed584573" /><Relationship Type="http://schemas.openxmlformats.org/officeDocument/2006/relationships/slide" Target="/ppt/slides/slide5.xml" Id="R14861bae7a054462" /><Relationship Type="http://schemas.openxmlformats.org/officeDocument/2006/relationships/slide" Target="/ppt/slides/slide6.xml" Id="R14eab941831e4d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886997c2c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9dfc6704141d3" /><Relationship Type="http://schemas.openxmlformats.org/officeDocument/2006/relationships/theme" Target="/ppt/slideMasters/theme/theme1.xml" Id="R089841e09e8a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c9dfc6704141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78bf7b5da46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fc250c6447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2c4ea33b6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c7b3c8271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ba6e16486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1ab09332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