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0d45ac78cf4af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0809cd6b9c64775"/>
  </p:sldMasterIdLst>
  <p:sldIdLst>
    <p:sldId xmlns:r="http://schemas.openxmlformats.org/officeDocument/2006/relationships" id="256" r:id="R5ffe709f3ced4ad5"/>
    <p:sldId xmlns:r="http://schemas.openxmlformats.org/officeDocument/2006/relationships" id="257" r:id="R7a150961a76d4b0a"/>
    <p:sldId xmlns:r="http://schemas.openxmlformats.org/officeDocument/2006/relationships" id="258" r:id="R201289984c564f47"/>
    <p:sldId xmlns:r="http://schemas.openxmlformats.org/officeDocument/2006/relationships" id="259" r:id="Rf07bba7baa7d4371"/>
    <p:sldId xmlns:r="http://schemas.openxmlformats.org/officeDocument/2006/relationships" id="260" r:id="Raf026cbfd22149e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809cd6b9c64775" /><Relationship Type="http://schemas.openxmlformats.org/officeDocument/2006/relationships/slide" Target="/ppt/slides/slide1.xml" Id="R5ffe709f3ced4ad5" /><Relationship Type="http://schemas.openxmlformats.org/officeDocument/2006/relationships/slide" Target="/ppt/slides/slide2.xml" Id="R7a150961a76d4b0a" /><Relationship Type="http://schemas.openxmlformats.org/officeDocument/2006/relationships/slide" Target="/ppt/slides/slide3.xml" Id="R201289984c564f47" /><Relationship Type="http://schemas.openxmlformats.org/officeDocument/2006/relationships/slide" Target="/ppt/slides/slide4.xml" Id="Rf07bba7baa7d4371" /><Relationship Type="http://schemas.openxmlformats.org/officeDocument/2006/relationships/slide" Target="/ppt/slides/slide5.xml" Id="Raf026cbfd22149e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d0cf4c997344b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8a73a976ad4eee" /><Relationship Type="http://schemas.openxmlformats.org/officeDocument/2006/relationships/theme" Target="/ppt/slideMasters/theme/theme1.xml" Id="R773f8354bfd14e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8a73a976ad4ee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536e82fb4041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6197c9a3cd41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cc0047151e48c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cb41c1169d423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5162a040a74ca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MYHRE MASKIN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MASKIN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MYHRE MASKIN ble etablert [år] og holder til i Sagvåg.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MASKIN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MASKIN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MASKIN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Nysætervegen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5410 Sagvåg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49 46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post@myhremaskin.no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www.myhremaskin.no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970 052 267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MASKIN</a:t>
            </a:r>
          </a:p>
        </p:txBody>
      </p:sp>
    </p:spTree>
  </p:cSld>
  <p:clrMapOvr>
    <a:masterClrMapping xmlns:a="http://schemas.openxmlformats.org/drawingml/2006/main"/>
  </p:clrMapOvr>
</p:sld>
</file>