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2f2615c87d42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598983785b4b7c"/>
  </p:sldMasterIdLst>
  <p:sldIdLst>
    <p:sldId xmlns:r="http://schemas.openxmlformats.org/officeDocument/2006/relationships" id="256" r:id="R31188a042a2f4c00"/>
    <p:sldId xmlns:r="http://schemas.openxmlformats.org/officeDocument/2006/relationships" id="257" r:id="R85348fd3616742df"/>
    <p:sldId xmlns:r="http://schemas.openxmlformats.org/officeDocument/2006/relationships" id="258" r:id="R83d47b78a72d44d9"/>
    <p:sldId xmlns:r="http://schemas.openxmlformats.org/officeDocument/2006/relationships" id="259" r:id="R1963c87aeeab43f4"/>
    <p:sldId xmlns:r="http://schemas.openxmlformats.org/officeDocument/2006/relationships" id="260" r:id="R0d48c4c4a4e64b74"/>
    <p:sldId xmlns:r="http://schemas.openxmlformats.org/officeDocument/2006/relationships" id="261" r:id="R68eff65019db4e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98983785b4b7c" /><Relationship Type="http://schemas.openxmlformats.org/officeDocument/2006/relationships/slide" Target="/ppt/slides/slide1.xml" Id="R31188a042a2f4c00" /><Relationship Type="http://schemas.openxmlformats.org/officeDocument/2006/relationships/slide" Target="/ppt/slides/slide2.xml" Id="R85348fd3616742df" /><Relationship Type="http://schemas.openxmlformats.org/officeDocument/2006/relationships/slide" Target="/ppt/slides/slide3.xml" Id="R83d47b78a72d44d9" /><Relationship Type="http://schemas.openxmlformats.org/officeDocument/2006/relationships/slide" Target="/ppt/slides/slide4.xml" Id="R1963c87aeeab43f4" /><Relationship Type="http://schemas.openxmlformats.org/officeDocument/2006/relationships/slide" Target="/ppt/slides/slide5.xml" Id="R0d48c4c4a4e64b74" /><Relationship Type="http://schemas.openxmlformats.org/officeDocument/2006/relationships/slide" Target="/ppt/slides/slide6.xml" Id="R68eff65019db4e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259fbdb54146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8fd34ee404e11" /><Relationship Type="http://schemas.openxmlformats.org/officeDocument/2006/relationships/theme" Target="/ppt/slideMasters/theme/theme1.xml" Id="R9795a1be23fe48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c8fd34ee404e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73f90f3734c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91c982fdf43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fea28de4348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eedf54b644e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75be0c871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1a035cff840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ØSTFOLD REGNSKAPSBYRÅ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ØSTFOLD REGNSKAPSBYRÅ SA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10 487 868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4 452 452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torg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82 63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970 024 344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