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a5a7f704a048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7a98df85c0489e"/>
  </p:sldMasterIdLst>
  <p:sldIdLst>
    <p:sldId xmlns:r="http://schemas.openxmlformats.org/officeDocument/2006/relationships" id="256" r:id="Ra0fdc5d425924279"/>
    <p:sldId xmlns:r="http://schemas.openxmlformats.org/officeDocument/2006/relationships" id="257" r:id="R849e5f3a9f9d427a"/>
    <p:sldId xmlns:r="http://schemas.openxmlformats.org/officeDocument/2006/relationships" id="258" r:id="R2cf05cc13fc3418b"/>
    <p:sldId xmlns:r="http://schemas.openxmlformats.org/officeDocument/2006/relationships" id="259" r:id="Rb593cf80872c409f"/>
    <p:sldId xmlns:r="http://schemas.openxmlformats.org/officeDocument/2006/relationships" id="260" r:id="R9bf000c539274402"/>
    <p:sldId xmlns:r="http://schemas.openxmlformats.org/officeDocument/2006/relationships" id="261" r:id="R217ddf990eea4c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7a98df85c0489e" /><Relationship Type="http://schemas.openxmlformats.org/officeDocument/2006/relationships/slide" Target="/ppt/slides/slide1.xml" Id="Ra0fdc5d425924279" /><Relationship Type="http://schemas.openxmlformats.org/officeDocument/2006/relationships/slide" Target="/ppt/slides/slide2.xml" Id="R849e5f3a9f9d427a" /><Relationship Type="http://schemas.openxmlformats.org/officeDocument/2006/relationships/slide" Target="/ppt/slides/slide3.xml" Id="R2cf05cc13fc3418b" /><Relationship Type="http://schemas.openxmlformats.org/officeDocument/2006/relationships/slide" Target="/ppt/slides/slide4.xml" Id="Rb593cf80872c409f" /><Relationship Type="http://schemas.openxmlformats.org/officeDocument/2006/relationships/slide" Target="/ppt/slides/slide5.xml" Id="R9bf000c539274402" /><Relationship Type="http://schemas.openxmlformats.org/officeDocument/2006/relationships/slide" Target="/ppt/slides/slide6.xml" Id="R217ddf990eea4c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9d060ce14544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4221bb3f174f22" /><Relationship Type="http://schemas.openxmlformats.org/officeDocument/2006/relationships/theme" Target="/ppt/slideMasters/theme/theme1.xml" Id="R68b43c6cdf584c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4221bb3f174f2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416f2c3bd740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26fb128bcf4d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5515955eb34f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fab7de7b774a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5edca8a82346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995ab80b144d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OSLO KFUM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 KFUM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325 800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−1 949 718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−1 515 331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13 939 846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13 945 615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Ekebergveien 109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29 14 97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970 013 628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OSLO KFUM</a:t>
            </a:r>
          </a:p>
        </p:txBody>
      </p:sp>
    </p:spTree>
  </p:cSld>
  <p:clrMapOvr>
    <a:masterClrMapping xmlns:a="http://schemas.openxmlformats.org/drawingml/2006/main"/>
  </p:clrMapOvr>
</p:sld>
</file>