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ef9cc2a36146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602ca4b56945a9"/>
  </p:sldMasterIdLst>
  <p:sldIdLst>
    <p:sldId xmlns:r="http://schemas.openxmlformats.org/officeDocument/2006/relationships" id="256" r:id="R3a93afada5b54324"/>
    <p:sldId xmlns:r="http://schemas.openxmlformats.org/officeDocument/2006/relationships" id="257" r:id="R94872382ebfa4ff7"/>
    <p:sldId xmlns:r="http://schemas.openxmlformats.org/officeDocument/2006/relationships" id="258" r:id="Rc75a0c8c3f3c4633"/>
    <p:sldId xmlns:r="http://schemas.openxmlformats.org/officeDocument/2006/relationships" id="259" r:id="R79c3d1a7d2244f2e"/>
    <p:sldId xmlns:r="http://schemas.openxmlformats.org/officeDocument/2006/relationships" id="260" r:id="Rd94a8f63e4044c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02ca4b56945a9" /><Relationship Type="http://schemas.openxmlformats.org/officeDocument/2006/relationships/slide" Target="/ppt/slides/slide1.xml" Id="R3a93afada5b54324" /><Relationship Type="http://schemas.openxmlformats.org/officeDocument/2006/relationships/slide" Target="/ppt/slides/slide2.xml" Id="R94872382ebfa4ff7" /><Relationship Type="http://schemas.openxmlformats.org/officeDocument/2006/relationships/slide" Target="/ppt/slides/slide3.xml" Id="Rc75a0c8c3f3c4633" /><Relationship Type="http://schemas.openxmlformats.org/officeDocument/2006/relationships/slide" Target="/ppt/slides/slide4.xml" Id="R79c3d1a7d2244f2e" /><Relationship Type="http://schemas.openxmlformats.org/officeDocument/2006/relationships/slide" Target="/ppt/slides/slide5.xml" Id="Rd94a8f63e4044c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14606f59b46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37640a66d4348" /><Relationship Type="http://schemas.openxmlformats.org/officeDocument/2006/relationships/theme" Target="/ppt/slideMasters/theme/theme1.xml" Id="R60c46706181642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f37640a66d43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c34f525c540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08792d5344a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a29ee61e741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3bc63c28e46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b2bd22c294f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DYBWAD IVAR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DYBWAD IVAR R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80 65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i-rodyb@online.no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969 607 913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