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3d562df65145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09756a09e54ff8"/>
  </p:sldMasterIdLst>
  <p:sldIdLst>
    <p:sldId xmlns:r="http://schemas.openxmlformats.org/officeDocument/2006/relationships" id="256" r:id="Rfee8e20a46bb44b6"/>
    <p:sldId xmlns:r="http://schemas.openxmlformats.org/officeDocument/2006/relationships" id="257" r:id="R9f50f075d1a44669"/>
    <p:sldId xmlns:r="http://schemas.openxmlformats.org/officeDocument/2006/relationships" id="258" r:id="Raefbb199ffcd491e"/>
    <p:sldId xmlns:r="http://schemas.openxmlformats.org/officeDocument/2006/relationships" id="259" r:id="R324f7cf7aa6341a8"/>
    <p:sldId xmlns:r="http://schemas.openxmlformats.org/officeDocument/2006/relationships" id="260" r:id="R02c2469711994620"/>
    <p:sldId xmlns:r="http://schemas.openxmlformats.org/officeDocument/2006/relationships" id="261" r:id="Rff7ed2ceab924bdf"/>
    <p:sldId xmlns:r="http://schemas.openxmlformats.org/officeDocument/2006/relationships" id="262" r:id="Rbb80e9bfaf0c43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09756a09e54ff8" /><Relationship Type="http://schemas.openxmlformats.org/officeDocument/2006/relationships/slide" Target="/ppt/slides/slide1.xml" Id="Rfee8e20a46bb44b6" /><Relationship Type="http://schemas.openxmlformats.org/officeDocument/2006/relationships/slide" Target="/ppt/slides/slide2.xml" Id="R9f50f075d1a44669" /><Relationship Type="http://schemas.openxmlformats.org/officeDocument/2006/relationships/slide" Target="/ppt/slides/slide3.xml" Id="Raefbb199ffcd491e" /><Relationship Type="http://schemas.openxmlformats.org/officeDocument/2006/relationships/slide" Target="/ppt/slides/slide4.xml" Id="R324f7cf7aa6341a8" /><Relationship Type="http://schemas.openxmlformats.org/officeDocument/2006/relationships/slide" Target="/ppt/slides/slide5.xml" Id="R02c2469711994620" /><Relationship Type="http://schemas.openxmlformats.org/officeDocument/2006/relationships/slide" Target="/ppt/slides/slide6.xml" Id="Rff7ed2ceab924bdf" /><Relationship Type="http://schemas.openxmlformats.org/officeDocument/2006/relationships/slide" Target="/ppt/slides/slide7.xml" Id="Rbb80e9bfaf0c43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db092365364d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1c4d7a87846f1" /><Relationship Type="http://schemas.openxmlformats.org/officeDocument/2006/relationships/theme" Target="/ppt/slideMasters/theme/theme1.xml" Id="Rff3960862ec747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f1c4d7a87846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61baf323446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838b1065f4f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1602cf9a5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152bad24941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df4349b1f48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3d419c8914f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0ec3bc1664d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EIDESVIK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EIDESVIK &amp; SØNNER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5 223 224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−1 027 062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−1 774 627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45 058 874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66 970 740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EIDESVIK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968 956 957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EIDESVIK &amp; SØNNER AS</a:t>
            </a:r>
          </a:p>
        </p:txBody>
      </p:sp>
    </p:spTree>
  </p:cSld>
  <p:clrMapOvr>
    <a:masterClrMapping xmlns:a="http://schemas.openxmlformats.org/drawingml/2006/main"/>
  </p:clrMapOvr>
</p:sld>
</file>