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74ee38453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dab9828bc40a6"/>
  </p:sldMasterIdLst>
  <p:sldIdLst>
    <p:sldId xmlns:r="http://schemas.openxmlformats.org/officeDocument/2006/relationships" id="256" r:id="R84636b5b71074f46"/>
    <p:sldId xmlns:r="http://schemas.openxmlformats.org/officeDocument/2006/relationships" id="257" r:id="Ra2fcd27c81504c79"/>
    <p:sldId xmlns:r="http://schemas.openxmlformats.org/officeDocument/2006/relationships" id="258" r:id="Rdfe8772a7819425c"/>
    <p:sldId xmlns:r="http://schemas.openxmlformats.org/officeDocument/2006/relationships" id="259" r:id="R38887d1bd3384944"/>
    <p:sldId xmlns:r="http://schemas.openxmlformats.org/officeDocument/2006/relationships" id="260" r:id="R3f14652aca1a4b63"/>
    <p:sldId xmlns:r="http://schemas.openxmlformats.org/officeDocument/2006/relationships" id="261" r:id="Rf4f432d559a94448"/>
    <p:sldId xmlns:r="http://schemas.openxmlformats.org/officeDocument/2006/relationships" id="262" r:id="R9b9b7a459f83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dab9828bc40a6" /><Relationship Type="http://schemas.openxmlformats.org/officeDocument/2006/relationships/slide" Target="/ppt/slides/slide1.xml" Id="R84636b5b71074f46" /><Relationship Type="http://schemas.openxmlformats.org/officeDocument/2006/relationships/slide" Target="/ppt/slides/slide2.xml" Id="Ra2fcd27c81504c79" /><Relationship Type="http://schemas.openxmlformats.org/officeDocument/2006/relationships/slide" Target="/ppt/slides/slide3.xml" Id="Rdfe8772a7819425c" /><Relationship Type="http://schemas.openxmlformats.org/officeDocument/2006/relationships/slide" Target="/ppt/slides/slide4.xml" Id="R38887d1bd3384944" /><Relationship Type="http://schemas.openxmlformats.org/officeDocument/2006/relationships/slide" Target="/ppt/slides/slide5.xml" Id="R3f14652aca1a4b63" /><Relationship Type="http://schemas.openxmlformats.org/officeDocument/2006/relationships/slide" Target="/ppt/slides/slide6.xml" Id="Rf4f432d559a94448" /><Relationship Type="http://schemas.openxmlformats.org/officeDocument/2006/relationships/slide" Target="/ppt/slides/slide7.xml" Id="R9b9b7a459f83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f1d2b5354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0f6c46844216" /><Relationship Type="http://schemas.openxmlformats.org/officeDocument/2006/relationships/theme" Target="/ppt/slideMasters/theme/theme1.xml" Id="Re178a6966ca7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00f6c4684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e00fd3cd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9d9a8f55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2f0a0624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825cc2c3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098a1887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fcccb67df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d1c626d8e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