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d8d532dff43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0c7227c144d4a"/>
  </p:sldMasterIdLst>
  <p:sldIdLst>
    <p:sldId xmlns:r="http://schemas.openxmlformats.org/officeDocument/2006/relationships" id="256" r:id="R81b7679145f1495c"/>
    <p:sldId xmlns:r="http://schemas.openxmlformats.org/officeDocument/2006/relationships" id="257" r:id="R8979a1f4f596473b"/>
    <p:sldId xmlns:r="http://schemas.openxmlformats.org/officeDocument/2006/relationships" id="258" r:id="R19c2574359b546b9"/>
    <p:sldId xmlns:r="http://schemas.openxmlformats.org/officeDocument/2006/relationships" id="259" r:id="R2284501208fb429c"/>
    <p:sldId xmlns:r="http://schemas.openxmlformats.org/officeDocument/2006/relationships" id="260" r:id="R8356a80ca4a944c9"/>
    <p:sldId xmlns:r="http://schemas.openxmlformats.org/officeDocument/2006/relationships" id="261" r:id="R38bbe38d74bb4a96"/>
    <p:sldId xmlns:r="http://schemas.openxmlformats.org/officeDocument/2006/relationships" id="262" r:id="R5d157fe782b5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0c7227c144d4a" /><Relationship Type="http://schemas.openxmlformats.org/officeDocument/2006/relationships/slide" Target="/ppt/slides/slide1.xml" Id="R81b7679145f1495c" /><Relationship Type="http://schemas.openxmlformats.org/officeDocument/2006/relationships/slide" Target="/ppt/slides/slide2.xml" Id="R8979a1f4f596473b" /><Relationship Type="http://schemas.openxmlformats.org/officeDocument/2006/relationships/slide" Target="/ppt/slides/slide3.xml" Id="R19c2574359b546b9" /><Relationship Type="http://schemas.openxmlformats.org/officeDocument/2006/relationships/slide" Target="/ppt/slides/slide4.xml" Id="R2284501208fb429c" /><Relationship Type="http://schemas.openxmlformats.org/officeDocument/2006/relationships/slide" Target="/ppt/slides/slide5.xml" Id="R8356a80ca4a944c9" /><Relationship Type="http://schemas.openxmlformats.org/officeDocument/2006/relationships/slide" Target="/ppt/slides/slide6.xml" Id="R38bbe38d74bb4a96" /><Relationship Type="http://schemas.openxmlformats.org/officeDocument/2006/relationships/slide" Target="/ppt/slides/slide7.xml" Id="R5d157fe782b5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8746396ed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1d6704c54d64" /><Relationship Type="http://schemas.openxmlformats.org/officeDocument/2006/relationships/theme" Target="/ppt/slideMasters/theme/theme1.xml" Id="Reba4e61be84b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31d6704c5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5ec0deb29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9dfb7ef42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91e4d4577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0adcbb91d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3bc4f18f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a1f1560a14a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e2fb9a4fe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JOTUNHEIMEN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JOTUNHEIMEN REGNSKAP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6 246 249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UTSPRING AS  –  49,4 %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SYNNØVE SVEEN STEINEHAUGEN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GARMO  –  12,9 %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Næringspark, Sognefjellsvegen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16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968 611 313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REGNSKAP AS</a:t>
            </a:r>
          </a:p>
        </p:txBody>
      </p:sp>
    </p:spTree>
  </p:cSld>
  <p:clrMapOvr>
    <a:masterClrMapping xmlns:a="http://schemas.openxmlformats.org/drawingml/2006/main"/>
  </p:clrMapOvr>
</p:sld>
</file>