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4aca35a88f4e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b05d1bba43486e"/>
  </p:sldMasterIdLst>
  <p:sldIdLst>
    <p:sldId xmlns:r="http://schemas.openxmlformats.org/officeDocument/2006/relationships" id="256" r:id="Rd9fcc9bc086241b9"/>
    <p:sldId xmlns:r="http://schemas.openxmlformats.org/officeDocument/2006/relationships" id="257" r:id="R80a2b952e7134601"/>
    <p:sldId xmlns:r="http://schemas.openxmlformats.org/officeDocument/2006/relationships" id="258" r:id="R7ee6e05e7b404297"/>
    <p:sldId xmlns:r="http://schemas.openxmlformats.org/officeDocument/2006/relationships" id="259" r:id="R77217bb6ff654964"/>
    <p:sldId xmlns:r="http://schemas.openxmlformats.org/officeDocument/2006/relationships" id="260" r:id="R23f56fb07a704e43"/>
    <p:sldId xmlns:r="http://schemas.openxmlformats.org/officeDocument/2006/relationships" id="261" r:id="R66244d6f64d44209"/>
    <p:sldId xmlns:r="http://schemas.openxmlformats.org/officeDocument/2006/relationships" id="262" r:id="Ra7a1441789b14a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05d1bba43486e" /><Relationship Type="http://schemas.openxmlformats.org/officeDocument/2006/relationships/slide" Target="/ppt/slides/slide1.xml" Id="Rd9fcc9bc086241b9" /><Relationship Type="http://schemas.openxmlformats.org/officeDocument/2006/relationships/slide" Target="/ppt/slides/slide2.xml" Id="R80a2b952e7134601" /><Relationship Type="http://schemas.openxmlformats.org/officeDocument/2006/relationships/slide" Target="/ppt/slides/slide3.xml" Id="R7ee6e05e7b404297" /><Relationship Type="http://schemas.openxmlformats.org/officeDocument/2006/relationships/slide" Target="/ppt/slides/slide4.xml" Id="R77217bb6ff654964" /><Relationship Type="http://schemas.openxmlformats.org/officeDocument/2006/relationships/slide" Target="/ppt/slides/slide5.xml" Id="R23f56fb07a704e43" /><Relationship Type="http://schemas.openxmlformats.org/officeDocument/2006/relationships/slide" Target="/ppt/slides/slide6.xml" Id="R66244d6f64d44209" /><Relationship Type="http://schemas.openxmlformats.org/officeDocument/2006/relationships/slide" Target="/ppt/slides/slide7.xml" Id="Ra7a1441789b14a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7adedd04c47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0dbd9b4d64aab" /><Relationship Type="http://schemas.openxmlformats.org/officeDocument/2006/relationships/theme" Target="/ppt/slideMasters/theme/theme1.xml" Id="Ra4831b93ea4f49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b0dbd9b4d64a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e5196cd6a4b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019845f2647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e7db3b8044b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4cbf9839044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2cb91983845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f0b80a68e45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0e99d08f242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KLP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KLP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588 879 000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98 881 000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100 895 000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543 787 000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789 133 000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968 437 666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