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b80a331c040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41daaee6a14e14"/>
  </p:sldMasterIdLst>
  <p:sldIdLst>
    <p:sldId xmlns:r="http://schemas.openxmlformats.org/officeDocument/2006/relationships" id="256" r:id="R7431797464e44e39"/>
    <p:sldId xmlns:r="http://schemas.openxmlformats.org/officeDocument/2006/relationships" id="257" r:id="R71dd2c96ffe44eeb"/>
    <p:sldId xmlns:r="http://schemas.openxmlformats.org/officeDocument/2006/relationships" id="258" r:id="Rd461e90e17954cbd"/>
    <p:sldId xmlns:r="http://schemas.openxmlformats.org/officeDocument/2006/relationships" id="259" r:id="R337e1430c1be483a"/>
    <p:sldId xmlns:r="http://schemas.openxmlformats.org/officeDocument/2006/relationships" id="260" r:id="Rdabd1ec768644f91"/>
    <p:sldId xmlns:r="http://schemas.openxmlformats.org/officeDocument/2006/relationships" id="261" r:id="Ra9647d598f234c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1daaee6a14e14" /><Relationship Type="http://schemas.openxmlformats.org/officeDocument/2006/relationships/slide" Target="/ppt/slides/slide1.xml" Id="R7431797464e44e39" /><Relationship Type="http://schemas.openxmlformats.org/officeDocument/2006/relationships/slide" Target="/ppt/slides/slide2.xml" Id="R71dd2c96ffe44eeb" /><Relationship Type="http://schemas.openxmlformats.org/officeDocument/2006/relationships/slide" Target="/ppt/slides/slide3.xml" Id="Rd461e90e17954cbd" /><Relationship Type="http://schemas.openxmlformats.org/officeDocument/2006/relationships/slide" Target="/ppt/slides/slide4.xml" Id="R337e1430c1be483a" /><Relationship Type="http://schemas.openxmlformats.org/officeDocument/2006/relationships/slide" Target="/ppt/slides/slide5.xml" Id="Rdabd1ec768644f91" /><Relationship Type="http://schemas.openxmlformats.org/officeDocument/2006/relationships/slide" Target="/ppt/slides/slide6.xml" Id="Ra9647d598f234c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71feebe6654f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4dadb91764c56" /><Relationship Type="http://schemas.openxmlformats.org/officeDocument/2006/relationships/theme" Target="/ppt/slideMasters/theme/theme1.xml" Id="R6f2b53204d494e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b4dadb91764c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59c4af09340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0d4e81779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30b539cdf4f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542d78e39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7a0ec19b34c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3edd8661d4c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KLP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968 437 666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KLP KAPITALFORVALTNING AS</a:t>
            </a:r>
          </a:p>
        </p:txBody>
      </p:sp>
    </p:spTree>
  </p:cSld>
  <p:clrMapOvr>
    <a:masterClrMapping xmlns:a="http://schemas.openxmlformats.org/drawingml/2006/main"/>
  </p:clrMapOvr>
</p:sld>
</file>