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f29a5b21944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de0430bf0346fa"/>
  </p:sldMasterIdLst>
  <p:sldIdLst>
    <p:sldId xmlns:r="http://schemas.openxmlformats.org/officeDocument/2006/relationships" id="256" r:id="R72fb17bf413b4661"/>
    <p:sldId xmlns:r="http://schemas.openxmlformats.org/officeDocument/2006/relationships" id="257" r:id="R2ce95b2bcb4e4c80"/>
    <p:sldId xmlns:r="http://schemas.openxmlformats.org/officeDocument/2006/relationships" id="258" r:id="Re398394ac6c94f86"/>
    <p:sldId xmlns:r="http://schemas.openxmlformats.org/officeDocument/2006/relationships" id="259" r:id="R5c979c3290244a23"/>
    <p:sldId xmlns:r="http://schemas.openxmlformats.org/officeDocument/2006/relationships" id="260" r:id="Rada3c7d8bbc0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e0430bf0346fa" /><Relationship Type="http://schemas.openxmlformats.org/officeDocument/2006/relationships/slide" Target="/ppt/slides/slide1.xml" Id="R72fb17bf413b4661" /><Relationship Type="http://schemas.openxmlformats.org/officeDocument/2006/relationships/slide" Target="/ppt/slides/slide2.xml" Id="R2ce95b2bcb4e4c80" /><Relationship Type="http://schemas.openxmlformats.org/officeDocument/2006/relationships/slide" Target="/ppt/slides/slide3.xml" Id="Re398394ac6c94f86" /><Relationship Type="http://schemas.openxmlformats.org/officeDocument/2006/relationships/slide" Target="/ppt/slides/slide4.xml" Id="R5c979c3290244a23" /><Relationship Type="http://schemas.openxmlformats.org/officeDocument/2006/relationships/slide" Target="/ppt/slides/slide5.xml" Id="Rada3c7d8bbc0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1afce64c947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7c774ef5b4895" /><Relationship Type="http://schemas.openxmlformats.org/officeDocument/2006/relationships/theme" Target="/ppt/slideMasters/theme/theme1.xml" Id="Rc8db798dc1714b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7c774ef5b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efb4cdac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0905f96c0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ac79ca5d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9f5cde2d0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984a09340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