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6ba502745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84f9660bf4d0f"/>
  </p:sldMasterIdLst>
  <p:sldIdLst>
    <p:sldId xmlns:r="http://schemas.openxmlformats.org/officeDocument/2006/relationships" id="256" r:id="Rbee338920f0446ce"/>
    <p:sldId xmlns:r="http://schemas.openxmlformats.org/officeDocument/2006/relationships" id="257" r:id="Ra1b347239236457d"/>
    <p:sldId xmlns:r="http://schemas.openxmlformats.org/officeDocument/2006/relationships" id="258" r:id="R5e7294ee95d94c85"/>
    <p:sldId xmlns:r="http://schemas.openxmlformats.org/officeDocument/2006/relationships" id="259" r:id="R719fcdaac1074b27"/>
    <p:sldId xmlns:r="http://schemas.openxmlformats.org/officeDocument/2006/relationships" id="260" r:id="R1f85b8f07c0442e9"/>
    <p:sldId xmlns:r="http://schemas.openxmlformats.org/officeDocument/2006/relationships" id="261" r:id="R8531db9b526d4b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84f9660bf4d0f" /><Relationship Type="http://schemas.openxmlformats.org/officeDocument/2006/relationships/slide" Target="/ppt/slides/slide1.xml" Id="Rbee338920f0446ce" /><Relationship Type="http://schemas.openxmlformats.org/officeDocument/2006/relationships/slide" Target="/ppt/slides/slide2.xml" Id="Ra1b347239236457d" /><Relationship Type="http://schemas.openxmlformats.org/officeDocument/2006/relationships/slide" Target="/ppt/slides/slide3.xml" Id="R5e7294ee95d94c85" /><Relationship Type="http://schemas.openxmlformats.org/officeDocument/2006/relationships/slide" Target="/ppt/slides/slide4.xml" Id="R719fcdaac1074b27" /><Relationship Type="http://schemas.openxmlformats.org/officeDocument/2006/relationships/slide" Target="/ppt/slides/slide5.xml" Id="R1f85b8f07c0442e9" /><Relationship Type="http://schemas.openxmlformats.org/officeDocument/2006/relationships/slide" Target="/ppt/slides/slide6.xml" Id="R8531db9b526d4b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79fd1851545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facc539ae48b4" /><Relationship Type="http://schemas.openxmlformats.org/officeDocument/2006/relationships/theme" Target="/ppt/slideMasters/theme/theme1.xml" Id="Rd5fd0914bc9b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facc539ae48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5be1477c849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11e05d499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f485512cc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b4db12a7a44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2cda1dcc34d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e20b5cd7740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ENGERDAL - TRYSIL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ENGERDAL - TRYSIL SA ble etablert [år] og holder til i Drevsjø.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12 349 507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3 794 149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5 885 567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Grubbveien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2443 Drevsjø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45 66 553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968 316 559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ENGERDAL - TRYSIL SA</a:t>
            </a:r>
          </a:p>
        </p:txBody>
      </p:sp>
    </p:spTree>
  </p:cSld>
  <p:clrMapOvr>
    <a:masterClrMapping xmlns:a="http://schemas.openxmlformats.org/drawingml/2006/main"/>
  </p:clrMapOvr>
</p:sld>
</file>