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099a02b2144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eb94b6f954aab"/>
  </p:sldMasterIdLst>
  <p:sldIdLst>
    <p:sldId xmlns:r="http://schemas.openxmlformats.org/officeDocument/2006/relationships" id="256" r:id="Rddbcd79a193040a3"/>
    <p:sldId xmlns:r="http://schemas.openxmlformats.org/officeDocument/2006/relationships" id="257" r:id="Rc51e6fe64887486d"/>
    <p:sldId xmlns:r="http://schemas.openxmlformats.org/officeDocument/2006/relationships" id="258" r:id="R71546f79b54d4d97"/>
    <p:sldId xmlns:r="http://schemas.openxmlformats.org/officeDocument/2006/relationships" id="259" r:id="Rfd4459cc19294e81"/>
    <p:sldId xmlns:r="http://schemas.openxmlformats.org/officeDocument/2006/relationships" id="260" r:id="Rd983e307ba074a49"/>
    <p:sldId xmlns:r="http://schemas.openxmlformats.org/officeDocument/2006/relationships" id="261" r:id="R30a36157b8734088"/>
    <p:sldId xmlns:r="http://schemas.openxmlformats.org/officeDocument/2006/relationships" id="262" r:id="R5ed033fe99c3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eb94b6f954aab" /><Relationship Type="http://schemas.openxmlformats.org/officeDocument/2006/relationships/slide" Target="/ppt/slides/slide1.xml" Id="Rddbcd79a193040a3" /><Relationship Type="http://schemas.openxmlformats.org/officeDocument/2006/relationships/slide" Target="/ppt/slides/slide2.xml" Id="Rc51e6fe64887486d" /><Relationship Type="http://schemas.openxmlformats.org/officeDocument/2006/relationships/slide" Target="/ppt/slides/slide3.xml" Id="R71546f79b54d4d97" /><Relationship Type="http://schemas.openxmlformats.org/officeDocument/2006/relationships/slide" Target="/ppt/slides/slide4.xml" Id="Rfd4459cc19294e81" /><Relationship Type="http://schemas.openxmlformats.org/officeDocument/2006/relationships/slide" Target="/ppt/slides/slide5.xml" Id="Rd983e307ba074a49" /><Relationship Type="http://schemas.openxmlformats.org/officeDocument/2006/relationships/slide" Target="/ppt/slides/slide6.xml" Id="R30a36157b8734088" /><Relationship Type="http://schemas.openxmlformats.org/officeDocument/2006/relationships/slide" Target="/ppt/slides/slide7.xml" Id="R5ed033fe99c3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6f8cb3b4a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044a9392541d0" /><Relationship Type="http://schemas.openxmlformats.org/officeDocument/2006/relationships/theme" Target="/ppt/slideMasters/theme/theme1.xml" Id="R6d96b6ff57184c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044a93925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e16a0a358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52c0701d1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52a017ab5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7f607f9d4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145df557048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374a0ed28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21fbab2a1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HEGLE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15 601 795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2 004 305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3 478 925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3 591 905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8 243 105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42,1 %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AKSELSEN UTVIKLING AS  –  30,5 %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LARS PETTER  –  17,9 %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HEGLE REGNSKAP AS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Tverradkomsten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firmapost@hegle-regnskap.no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968 267 000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HEGLE REGNSKAP AS</a:t>
            </a:r>
          </a:p>
        </p:txBody>
      </p:sp>
    </p:spTree>
  </p:cSld>
  <p:clrMapOvr>
    <a:masterClrMapping xmlns:a="http://schemas.openxmlformats.org/drawingml/2006/main"/>
  </p:clrMapOvr>
</p:sld>
</file>