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332a01bdc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d6bb2816ee47c8"/>
  </p:sldMasterIdLst>
  <p:sldIdLst>
    <p:sldId xmlns:r="http://schemas.openxmlformats.org/officeDocument/2006/relationships" id="256" r:id="Rf38cd609f7444e1a"/>
    <p:sldId xmlns:r="http://schemas.openxmlformats.org/officeDocument/2006/relationships" id="257" r:id="Rfc2c5cbe95af4652"/>
    <p:sldId xmlns:r="http://schemas.openxmlformats.org/officeDocument/2006/relationships" id="258" r:id="R664f2ce7b0e340f1"/>
    <p:sldId xmlns:r="http://schemas.openxmlformats.org/officeDocument/2006/relationships" id="259" r:id="R4fc401800c3a4ad9"/>
    <p:sldId xmlns:r="http://schemas.openxmlformats.org/officeDocument/2006/relationships" id="260" r:id="Rd272eb60955b453e"/>
    <p:sldId xmlns:r="http://schemas.openxmlformats.org/officeDocument/2006/relationships" id="261" r:id="R2bc26b0be00e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6bb2816ee47c8" /><Relationship Type="http://schemas.openxmlformats.org/officeDocument/2006/relationships/slide" Target="/ppt/slides/slide1.xml" Id="Rf38cd609f7444e1a" /><Relationship Type="http://schemas.openxmlformats.org/officeDocument/2006/relationships/slide" Target="/ppt/slides/slide2.xml" Id="Rfc2c5cbe95af4652" /><Relationship Type="http://schemas.openxmlformats.org/officeDocument/2006/relationships/slide" Target="/ppt/slides/slide3.xml" Id="R664f2ce7b0e340f1" /><Relationship Type="http://schemas.openxmlformats.org/officeDocument/2006/relationships/slide" Target="/ppt/slides/slide4.xml" Id="R4fc401800c3a4ad9" /><Relationship Type="http://schemas.openxmlformats.org/officeDocument/2006/relationships/slide" Target="/ppt/slides/slide5.xml" Id="Rd272eb60955b453e" /><Relationship Type="http://schemas.openxmlformats.org/officeDocument/2006/relationships/slide" Target="/ppt/slides/slide6.xml" Id="R2bc26b0be00e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fac8980644d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d72634ee644aa" /><Relationship Type="http://schemas.openxmlformats.org/officeDocument/2006/relationships/theme" Target="/ppt/slideMasters/theme/theme1.xml" Id="R4fa538a6a4a143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ed72634ee6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294b33610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1556052cd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18ba051cb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6e9800d5c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4f610de1440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ff4b1fade4d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HEGLE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Tverradkomsten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46 60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firmapost@hegle-regnskap.no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968 267 000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