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5e8ff5c3872402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b200c05f28a4f03"/>
  </p:sldMasterIdLst>
  <p:sldIdLst>
    <p:sldId xmlns:r="http://schemas.openxmlformats.org/officeDocument/2006/relationships" id="256" r:id="Rb568e331de1a4e54"/>
    <p:sldId xmlns:r="http://schemas.openxmlformats.org/officeDocument/2006/relationships" id="257" r:id="Rc627bcb8b21045ab"/>
    <p:sldId xmlns:r="http://schemas.openxmlformats.org/officeDocument/2006/relationships" id="258" r:id="R314143ece27a4fca"/>
    <p:sldId xmlns:r="http://schemas.openxmlformats.org/officeDocument/2006/relationships" id="259" r:id="R6f261831a1cb4335"/>
    <p:sldId xmlns:r="http://schemas.openxmlformats.org/officeDocument/2006/relationships" id="260" r:id="R5df1f29eb1d946c3"/>
    <p:sldId xmlns:r="http://schemas.openxmlformats.org/officeDocument/2006/relationships" id="261" r:id="Rae76935933c64e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200c05f28a4f03" /><Relationship Type="http://schemas.openxmlformats.org/officeDocument/2006/relationships/slide" Target="/ppt/slides/slide1.xml" Id="Rb568e331de1a4e54" /><Relationship Type="http://schemas.openxmlformats.org/officeDocument/2006/relationships/slide" Target="/ppt/slides/slide2.xml" Id="Rc627bcb8b21045ab" /><Relationship Type="http://schemas.openxmlformats.org/officeDocument/2006/relationships/slide" Target="/ppt/slides/slide3.xml" Id="R314143ece27a4fca" /><Relationship Type="http://schemas.openxmlformats.org/officeDocument/2006/relationships/slide" Target="/ppt/slides/slide4.xml" Id="R6f261831a1cb4335" /><Relationship Type="http://schemas.openxmlformats.org/officeDocument/2006/relationships/slide" Target="/ppt/slides/slide5.xml" Id="R5df1f29eb1d946c3" /><Relationship Type="http://schemas.openxmlformats.org/officeDocument/2006/relationships/slide" Target="/ppt/slides/slide6.xml" Id="Rae76935933c64e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84e6e1ebc9472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e88a1f36384280" /><Relationship Type="http://schemas.openxmlformats.org/officeDocument/2006/relationships/theme" Target="/ppt/slideMasters/theme/theme1.xml" Id="Rdb37ba5bb58a407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de88a1f3638428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27b0a263dd49a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2f9b9312604a8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739110c731412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15a23d4e814f4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7ff550834b4c0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58bc5d2c424fa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NORDISK EIENDOMSFORRETNING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EIENDOMSFORRETNING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NORDISK EIENDOMSFORRETNING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EIENDOMSFORRETNING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EIENDOMSFORRETNING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EIENDOMSFORRETNING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 KONTOREIENDOM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EIENDOMSFORRETNING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968 112 686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EIENDOMSFORRETNING AS</a:t>
            </a:r>
          </a:p>
        </p:txBody>
      </p:sp>
    </p:spTree>
  </p:cSld>
  <p:clrMapOvr>
    <a:masterClrMapping xmlns:a="http://schemas.openxmlformats.org/drawingml/2006/main"/>
  </p:clrMapOvr>
</p:sld>
</file>