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d70697d2b440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095aa391f44ff2"/>
  </p:sldMasterIdLst>
  <p:sldIdLst>
    <p:sldId xmlns:r="http://schemas.openxmlformats.org/officeDocument/2006/relationships" id="256" r:id="Rd060ca44aafe4112"/>
    <p:sldId xmlns:r="http://schemas.openxmlformats.org/officeDocument/2006/relationships" id="257" r:id="Rba34e744e36f4536"/>
    <p:sldId xmlns:r="http://schemas.openxmlformats.org/officeDocument/2006/relationships" id="258" r:id="Rd7696dd84bbc42e1"/>
    <p:sldId xmlns:r="http://schemas.openxmlformats.org/officeDocument/2006/relationships" id="259" r:id="R80768ce2d0034848"/>
    <p:sldId xmlns:r="http://schemas.openxmlformats.org/officeDocument/2006/relationships" id="260" r:id="R2bff6e0f96134e93"/>
    <p:sldId xmlns:r="http://schemas.openxmlformats.org/officeDocument/2006/relationships" id="261" r:id="R6b9568fbbf404280"/>
    <p:sldId xmlns:r="http://schemas.openxmlformats.org/officeDocument/2006/relationships" id="262" r:id="R198c289ea09549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095aa391f44ff2" /><Relationship Type="http://schemas.openxmlformats.org/officeDocument/2006/relationships/slide" Target="/ppt/slides/slide1.xml" Id="Rd060ca44aafe4112" /><Relationship Type="http://schemas.openxmlformats.org/officeDocument/2006/relationships/slide" Target="/ppt/slides/slide2.xml" Id="Rba34e744e36f4536" /><Relationship Type="http://schemas.openxmlformats.org/officeDocument/2006/relationships/slide" Target="/ppt/slides/slide3.xml" Id="Rd7696dd84bbc42e1" /><Relationship Type="http://schemas.openxmlformats.org/officeDocument/2006/relationships/slide" Target="/ppt/slides/slide4.xml" Id="R80768ce2d0034848" /><Relationship Type="http://schemas.openxmlformats.org/officeDocument/2006/relationships/slide" Target="/ppt/slides/slide5.xml" Id="R2bff6e0f96134e93" /><Relationship Type="http://schemas.openxmlformats.org/officeDocument/2006/relationships/slide" Target="/ppt/slides/slide6.xml" Id="R6b9568fbbf404280" /><Relationship Type="http://schemas.openxmlformats.org/officeDocument/2006/relationships/slide" Target="/ppt/slides/slide7.xml" Id="R198c289ea09549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d96dfc78fa48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6351221d04640" /><Relationship Type="http://schemas.openxmlformats.org/officeDocument/2006/relationships/theme" Target="/ppt/slideMasters/theme/theme1.xml" Id="R78a76bff769e45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f6351221d046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3a45b0d8c43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30230196444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c61a97dfa46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e5c979ea940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75486b17543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bfc8b5c8e48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815e6511a44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FRIAN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55 578 000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78 892 000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 MARIT LORCK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Magnus Krog, Kjerkgata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84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968 065 181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