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aad119d1b46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24c99aa9f42a3"/>
  </p:sldMasterIdLst>
  <p:sldIdLst>
    <p:sldId xmlns:r="http://schemas.openxmlformats.org/officeDocument/2006/relationships" id="256" r:id="R44a4bc2422784dc4"/>
    <p:sldId xmlns:r="http://schemas.openxmlformats.org/officeDocument/2006/relationships" id="257" r:id="Rc07d37ddaec4447d"/>
    <p:sldId xmlns:r="http://schemas.openxmlformats.org/officeDocument/2006/relationships" id="258" r:id="R8f5013b61d1f4aa3"/>
    <p:sldId xmlns:r="http://schemas.openxmlformats.org/officeDocument/2006/relationships" id="259" r:id="R8c7dd1417776427e"/>
    <p:sldId xmlns:r="http://schemas.openxmlformats.org/officeDocument/2006/relationships" id="260" r:id="Rb8b7394ad4cb4e03"/>
    <p:sldId xmlns:r="http://schemas.openxmlformats.org/officeDocument/2006/relationships" id="261" r:id="Raedea88163c84bcf"/>
    <p:sldId xmlns:r="http://schemas.openxmlformats.org/officeDocument/2006/relationships" id="262" r:id="R5663a66b4b3c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24c99aa9f42a3" /><Relationship Type="http://schemas.openxmlformats.org/officeDocument/2006/relationships/slide" Target="/ppt/slides/slide1.xml" Id="R44a4bc2422784dc4" /><Relationship Type="http://schemas.openxmlformats.org/officeDocument/2006/relationships/slide" Target="/ppt/slides/slide2.xml" Id="Rc07d37ddaec4447d" /><Relationship Type="http://schemas.openxmlformats.org/officeDocument/2006/relationships/slide" Target="/ppt/slides/slide3.xml" Id="R8f5013b61d1f4aa3" /><Relationship Type="http://schemas.openxmlformats.org/officeDocument/2006/relationships/slide" Target="/ppt/slides/slide4.xml" Id="R8c7dd1417776427e" /><Relationship Type="http://schemas.openxmlformats.org/officeDocument/2006/relationships/slide" Target="/ppt/slides/slide5.xml" Id="Rb8b7394ad4cb4e03" /><Relationship Type="http://schemas.openxmlformats.org/officeDocument/2006/relationships/slide" Target="/ppt/slides/slide6.xml" Id="Raedea88163c84bcf" /><Relationship Type="http://schemas.openxmlformats.org/officeDocument/2006/relationships/slide" Target="/ppt/slides/slide7.xml" Id="R5663a66b4b3c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1cc0416ae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86b3918f5412c" /><Relationship Type="http://schemas.openxmlformats.org/officeDocument/2006/relationships/theme" Target="/ppt/slideMasters/theme/theme1.xml" Id="Rcb125f15bd45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86b3918f5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1ea31d5d5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7070bca67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5e56bf6e8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dbe60530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2fd9581db44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674be600842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b2b29bfe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BEDRIFTSEIENDOM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1 163 119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24 644 038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38 939 182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HØYER-JONASSEN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HØYER-JONASSEN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HØYER-JONASSEN LOLAND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v/Høyer-Jonassen, Brandeheivegen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64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968 048 643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