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5fbe28533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48620487b4c42"/>
  </p:sldMasterIdLst>
  <p:sldIdLst>
    <p:sldId xmlns:r="http://schemas.openxmlformats.org/officeDocument/2006/relationships" id="256" r:id="R351b1ac285fb4e3b"/>
    <p:sldId xmlns:r="http://schemas.openxmlformats.org/officeDocument/2006/relationships" id="257" r:id="R0b0b0b325dd1495b"/>
    <p:sldId xmlns:r="http://schemas.openxmlformats.org/officeDocument/2006/relationships" id="258" r:id="R137deb9bc1ce48f8"/>
    <p:sldId xmlns:r="http://schemas.openxmlformats.org/officeDocument/2006/relationships" id="259" r:id="R0289d97af1334a5c"/>
    <p:sldId xmlns:r="http://schemas.openxmlformats.org/officeDocument/2006/relationships" id="260" r:id="Rf454a15798a74d61"/>
    <p:sldId xmlns:r="http://schemas.openxmlformats.org/officeDocument/2006/relationships" id="261" r:id="R2c040a1f92794d3b"/>
    <p:sldId xmlns:r="http://schemas.openxmlformats.org/officeDocument/2006/relationships" id="262" r:id="R8dece0e0b8be4b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48620487b4c42" /><Relationship Type="http://schemas.openxmlformats.org/officeDocument/2006/relationships/slide" Target="/ppt/slides/slide1.xml" Id="R351b1ac285fb4e3b" /><Relationship Type="http://schemas.openxmlformats.org/officeDocument/2006/relationships/slide" Target="/ppt/slides/slide2.xml" Id="R0b0b0b325dd1495b" /><Relationship Type="http://schemas.openxmlformats.org/officeDocument/2006/relationships/slide" Target="/ppt/slides/slide3.xml" Id="R137deb9bc1ce48f8" /><Relationship Type="http://schemas.openxmlformats.org/officeDocument/2006/relationships/slide" Target="/ppt/slides/slide4.xml" Id="R0289d97af1334a5c" /><Relationship Type="http://schemas.openxmlformats.org/officeDocument/2006/relationships/slide" Target="/ppt/slides/slide5.xml" Id="Rf454a15798a74d61" /><Relationship Type="http://schemas.openxmlformats.org/officeDocument/2006/relationships/slide" Target="/ppt/slides/slide6.xml" Id="R2c040a1f92794d3b" /><Relationship Type="http://schemas.openxmlformats.org/officeDocument/2006/relationships/slide" Target="/ppt/slides/slide7.xml" Id="R8dece0e0b8be4b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398125e78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5a9666a064bc9" /><Relationship Type="http://schemas.openxmlformats.org/officeDocument/2006/relationships/theme" Target="/ppt/slideMasters/theme/theme1.xml" Id="R0ecbe2a2720f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5a9666a06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80c641a1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16bd2c350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b3a13cd8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e4c882bd1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6b71bc13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3daff21df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c26357fd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16 537 045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NOSSEN HAAKON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THOR JOHAN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ARNE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GJESET SELMA MARIE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