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88affbe42c4c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361d9af48242d9"/>
  </p:sldMasterIdLst>
  <p:sldIdLst>
    <p:sldId xmlns:r="http://schemas.openxmlformats.org/officeDocument/2006/relationships" id="256" r:id="R07c5a7d515d14733"/>
    <p:sldId xmlns:r="http://schemas.openxmlformats.org/officeDocument/2006/relationships" id="257" r:id="R753627a5dc994b5b"/>
    <p:sldId xmlns:r="http://schemas.openxmlformats.org/officeDocument/2006/relationships" id="258" r:id="Raa025c376cb94748"/>
    <p:sldId xmlns:r="http://schemas.openxmlformats.org/officeDocument/2006/relationships" id="259" r:id="Rc62eaf81de4049ad"/>
    <p:sldId xmlns:r="http://schemas.openxmlformats.org/officeDocument/2006/relationships" id="260" r:id="R4bc562e5b67342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61d9af48242d9" /><Relationship Type="http://schemas.openxmlformats.org/officeDocument/2006/relationships/slide" Target="/ppt/slides/slide1.xml" Id="R07c5a7d515d14733" /><Relationship Type="http://schemas.openxmlformats.org/officeDocument/2006/relationships/slide" Target="/ppt/slides/slide2.xml" Id="R753627a5dc994b5b" /><Relationship Type="http://schemas.openxmlformats.org/officeDocument/2006/relationships/slide" Target="/ppt/slides/slide3.xml" Id="Raa025c376cb94748" /><Relationship Type="http://schemas.openxmlformats.org/officeDocument/2006/relationships/slide" Target="/ppt/slides/slide4.xml" Id="Rc62eaf81de4049ad" /><Relationship Type="http://schemas.openxmlformats.org/officeDocument/2006/relationships/slide" Target="/ppt/slides/slide5.xml" Id="R4bc562e5b67342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a049a7f2649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d498d9c5e4bf5" /><Relationship Type="http://schemas.openxmlformats.org/officeDocument/2006/relationships/theme" Target="/ppt/slideMasters/theme/theme1.xml" Id="R84d093cb18a045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0d498d9c5e4b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d9ac5a45540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4028e3e474f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e05d1db934d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98e73d0a840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c7c95fca5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