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4aa70dbcc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3e30728ba439c"/>
  </p:sldMasterIdLst>
  <p:sldIdLst>
    <p:sldId xmlns:r="http://schemas.openxmlformats.org/officeDocument/2006/relationships" id="256" r:id="R63b011dd94d74273"/>
    <p:sldId xmlns:r="http://schemas.openxmlformats.org/officeDocument/2006/relationships" id="257" r:id="Rd916de5099dc498b"/>
    <p:sldId xmlns:r="http://schemas.openxmlformats.org/officeDocument/2006/relationships" id="258" r:id="R84c4bfdeb2544083"/>
    <p:sldId xmlns:r="http://schemas.openxmlformats.org/officeDocument/2006/relationships" id="259" r:id="R7024d32553fc4606"/>
    <p:sldId xmlns:r="http://schemas.openxmlformats.org/officeDocument/2006/relationships" id="260" r:id="Rdaf214bd9da34b03"/>
    <p:sldId xmlns:r="http://schemas.openxmlformats.org/officeDocument/2006/relationships" id="261" r:id="Rb0c46e0790444007"/>
    <p:sldId xmlns:r="http://schemas.openxmlformats.org/officeDocument/2006/relationships" id="262" r:id="R636a72bb997b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3e30728ba439c" /><Relationship Type="http://schemas.openxmlformats.org/officeDocument/2006/relationships/slide" Target="/ppt/slides/slide1.xml" Id="R63b011dd94d74273" /><Relationship Type="http://schemas.openxmlformats.org/officeDocument/2006/relationships/slide" Target="/ppt/slides/slide2.xml" Id="Rd916de5099dc498b" /><Relationship Type="http://schemas.openxmlformats.org/officeDocument/2006/relationships/slide" Target="/ppt/slides/slide3.xml" Id="R84c4bfdeb2544083" /><Relationship Type="http://schemas.openxmlformats.org/officeDocument/2006/relationships/slide" Target="/ppt/slides/slide4.xml" Id="R7024d32553fc4606" /><Relationship Type="http://schemas.openxmlformats.org/officeDocument/2006/relationships/slide" Target="/ppt/slides/slide5.xml" Id="Rdaf214bd9da34b03" /><Relationship Type="http://schemas.openxmlformats.org/officeDocument/2006/relationships/slide" Target="/ppt/slides/slide6.xml" Id="Rb0c46e0790444007" /><Relationship Type="http://schemas.openxmlformats.org/officeDocument/2006/relationships/slide" Target="/ppt/slides/slide7.xml" Id="R636a72bb997b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d11d3c10a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e80c1d5244b3" /><Relationship Type="http://schemas.openxmlformats.org/officeDocument/2006/relationships/theme" Target="/ppt/slideMasters/theme/theme1.xml" Id="Rf5d9b343b22b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3e80c1d52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00f15649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78c0aed1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641488ee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3e78cdf54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52301ace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7331d573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e78d6010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203 770 610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256 991 981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KJELL MAGNUS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FENSGÅRD ANITA SKATVEDT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ANN-HELEN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