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14ddbadb174d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0fe6fa1a0f4df1"/>
  </p:sldMasterIdLst>
  <p:sldIdLst>
    <p:sldId xmlns:r="http://schemas.openxmlformats.org/officeDocument/2006/relationships" id="256" r:id="Ra190aa4a9bd54993"/>
    <p:sldId xmlns:r="http://schemas.openxmlformats.org/officeDocument/2006/relationships" id="257" r:id="R88565a02cb7543fe"/>
    <p:sldId xmlns:r="http://schemas.openxmlformats.org/officeDocument/2006/relationships" id="258" r:id="Rb31f7b6fd4d64381"/>
    <p:sldId xmlns:r="http://schemas.openxmlformats.org/officeDocument/2006/relationships" id="259" r:id="R88dfa382aa5a4e88"/>
    <p:sldId xmlns:r="http://schemas.openxmlformats.org/officeDocument/2006/relationships" id="260" r:id="Re4f3d982989548f4"/>
    <p:sldId xmlns:r="http://schemas.openxmlformats.org/officeDocument/2006/relationships" id="261" r:id="R1f40a6f1389947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0fe6fa1a0f4df1" /><Relationship Type="http://schemas.openxmlformats.org/officeDocument/2006/relationships/slide" Target="/ppt/slides/slide1.xml" Id="Ra190aa4a9bd54993" /><Relationship Type="http://schemas.openxmlformats.org/officeDocument/2006/relationships/slide" Target="/ppt/slides/slide2.xml" Id="R88565a02cb7543fe" /><Relationship Type="http://schemas.openxmlformats.org/officeDocument/2006/relationships/slide" Target="/ppt/slides/slide3.xml" Id="Rb31f7b6fd4d64381" /><Relationship Type="http://schemas.openxmlformats.org/officeDocument/2006/relationships/slide" Target="/ppt/slides/slide4.xml" Id="R88dfa382aa5a4e88" /><Relationship Type="http://schemas.openxmlformats.org/officeDocument/2006/relationships/slide" Target="/ppt/slides/slide5.xml" Id="Re4f3d982989548f4" /><Relationship Type="http://schemas.openxmlformats.org/officeDocument/2006/relationships/slide" Target="/ppt/slides/slide6.xml" Id="R1f40a6f1389947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09e3c7453341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216faa6b345c3" /><Relationship Type="http://schemas.openxmlformats.org/officeDocument/2006/relationships/theme" Target="/ppt/slideMasters/theme/theme1.xml" Id="Rdf5dce7a375e4d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a216faa6b345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8c9ec6f0c43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ef0d7e54044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d025b9aa547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50cd5ebc246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27bd8f1a245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cd68cbf644d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MODALEN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36 06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967 840 459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INVEST AS</a:t>
            </a:r>
          </a:p>
        </p:txBody>
      </p:sp>
    </p:spTree>
  </p:cSld>
  <p:clrMapOvr>
    <a:masterClrMapping xmlns:a="http://schemas.openxmlformats.org/drawingml/2006/main"/>
  </p:clrMapOvr>
</p:sld>
</file>