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72031c034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be4bc335324b34"/>
  </p:sldMasterIdLst>
  <p:sldIdLst>
    <p:sldId xmlns:r="http://schemas.openxmlformats.org/officeDocument/2006/relationships" id="256" r:id="R0e9079e6486d475a"/>
    <p:sldId xmlns:r="http://schemas.openxmlformats.org/officeDocument/2006/relationships" id="257" r:id="Re88a623c6e0b4290"/>
    <p:sldId xmlns:r="http://schemas.openxmlformats.org/officeDocument/2006/relationships" id="258" r:id="R4eb6f8a8bf234f6f"/>
    <p:sldId xmlns:r="http://schemas.openxmlformats.org/officeDocument/2006/relationships" id="259" r:id="R213d3388df7c4167"/>
    <p:sldId xmlns:r="http://schemas.openxmlformats.org/officeDocument/2006/relationships" id="260" r:id="R4b8c7702f94a487b"/>
    <p:sldId xmlns:r="http://schemas.openxmlformats.org/officeDocument/2006/relationships" id="261" r:id="R14f7d8105140446f"/>
    <p:sldId xmlns:r="http://schemas.openxmlformats.org/officeDocument/2006/relationships" id="262" r:id="R6157f629551d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e4bc335324b34" /><Relationship Type="http://schemas.openxmlformats.org/officeDocument/2006/relationships/slide" Target="/ppt/slides/slide1.xml" Id="R0e9079e6486d475a" /><Relationship Type="http://schemas.openxmlformats.org/officeDocument/2006/relationships/slide" Target="/ppt/slides/slide2.xml" Id="Re88a623c6e0b4290" /><Relationship Type="http://schemas.openxmlformats.org/officeDocument/2006/relationships/slide" Target="/ppt/slides/slide3.xml" Id="R4eb6f8a8bf234f6f" /><Relationship Type="http://schemas.openxmlformats.org/officeDocument/2006/relationships/slide" Target="/ppt/slides/slide4.xml" Id="R213d3388df7c4167" /><Relationship Type="http://schemas.openxmlformats.org/officeDocument/2006/relationships/slide" Target="/ppt/slides/slide5.xml" Id="R4b8c7702f94a487b" /><Relationship Type="http://schemas.openxmlformats.org/officeDocument/2006/relationships/slide" Target="/ppt/slides/slide6.xml" Id="R14f7d8105140446f" /><Relationship Type="http://schemas.openxmlformats.org/officeDocument/2006/relationships/slide" Target="/ppt/slides/slide7.xml" Id="R6157f629551d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5f3359e4a4a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e36830a004280" /><Relationship Type="http://schemas.openxmlformats.org/officeDocument/2006/relationships/theme" Target="/ppt/slideMasters/theme/theme1.xml" Id="Rc7f4d76f085c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e36830a0042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17dda7b91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7478031ed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4415b40e7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72e6f03ee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7b540430241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6aa5cf8ef4c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0e58341944d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SOLIDITET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SOLIDITET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83 938 473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42 086 721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967 830 038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