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ef300cafa1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5270d97fe4fe1"/>
  </p:sldMasterIdLst>
  <p:sldIdLst>
    <p:sldId xmlns:r="http://schemas.openxmlformats.org/officeDocument/2006/relationships" id="256" r:id="Rb655517eec3a43d6"/>
    <p:sldId xmlns:r="http://schemas.openxmlformats.org/officeDocument/2006/relationships" id="257" r:id="R2e49b2d52fcc41f1"/>
    <p:sldId xmlns:r="http://schemas.openxmlformats.org/officeDocument/2006/relationships" id="258" r:id="R06baf0bf662d4a6b"/>
    <p:sldId xmlns:r="http://schemas.openxmlformats.org/officeDocument/2006/relationships" id="259" r:id="R04c292be92f6420d"/>
    <p:sldId xmlns:r="http://schemas.openxmlformats.org/officeDocument/2006/relationships" id="260" r:id="R41e55d290845424b"/>
    <p:sldId xmlns:r="http://schemas.openxmlformats.org/officeDocument/2006/relationships" id="261" r:id="Rb609dea40ea8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5270d97fe4fe1" /><Relationship Type="http://schemas.openxmlformats.org/officeDocument/2006/relationships/slide" Target="/ppt/slides/slide1.xml" Id="Rb655517eec3a43d6" /><Relationship Type="http://schemas.openxmlformats.org/officeDocument/2006/relationships/slide" Target="/ppt/slides/slide2.xml" Id="R2e49b2d52fcc41f1" /><Relationship Type="http://schemas.openxmlformats.org/officeDocument/2006/relationships/slide" Target="/ppt/slides/slide3.xml" Id="R06baf0bf662d4a6b" /><Relationship Type="http://schemas.openxmlformats.org/officeDocument/2006/relationships/slide" Target="/ppt/slides/slide4.xml" Id="R04c292be92f6420d" /><Relationship Type="http://schemas.openxmlformats.org/officeDocument/2006/relationships/slide" Target="/ppt/slides/slide5.xml" Id="R41e55d290845424b" /><Relationship Type="http://schemas.openxmlformats.org/officeDocument/2006/relationships/slide" Target="/ppt/slides/slide6.xml" Id="Rb609dea40ea8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06d5d29a9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fd22615894dd1" /><Relationship Type="http://schemas.openxmlformats.org/officeDocument/2006/relationships/theme" Target="/ppt/slideMasters/theme/theme1.xml" Id="Ra294a2f48d9f47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fd22615894d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e1839b084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ccab098a3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8ccf6a4e1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47b8359fb45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67b054ae8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21351963e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 REGNSKAPSKONTOR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 REGNSKAPSKONTOR SA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29 990 426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−2 775 617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−3 229 299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8 744 694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52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967 673 374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