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9ddd209f2f47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6e430ffb624490"/>
  </p:sldMasterIdLst>
  <p:sldIdLst>
    <p:sldId xmlns:r="http://schemas.openxmlformats.org/officeDocument/2006/relationships" id="256" r:id="Rc69b83864fb346a8"/>
    <p:sldId xmlns:r="http://schemas.openxmlformats.org/officeDocument/2006/relationships" id="257" r:id="Ree4e6baa87504515"/>
    <p:sldId xmlns:r="http://schemas.openxmlformats.org/officeDocument/2006/relationships" id="258" r:id="Rcbabb96df1d84199"/>
    <p:sldId xmlns:r="http://schemas.openxmlformats.org/officeDocument/2006/relationships" id="259" r:id="R4d4be4a20fff4186"/>
    <p:sldId xmlns:r="http://schemas.openxmlformats.org/officeDocument/2006/relationships" id="260" r:id="R67a5f9be60b149f1"/>
    <p:sldId xmlns:r="http://schemas.openxmlformats.org/officeDocument/2006/relationships" id="261" r:id="R23c9aa1e49a94d2e"/>
    <p:sldId xmlns:r="http://schemas.openxmlformats.org/officeDocument/2006/relationships" id="262" r:id="Rfb734694991045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6e430ffb624490" /><Relationship Type="http://schemas.openxmlformats.org/officeDocument/2006/relationships/slide" Target="/ppt/slides/slide1.xml" Id="Rc69b83864fb346a8" /><Relationship Type="http://schemas.openxmlformats.org/officeDocument/2006/relationships/slide" Target="/ppt/slides/slide2.xml" Id="Ree4e6baa87504515" /><Relationship Type="http://schemas.openxmlformats.org/officeDocument/2006/relationships/slide" Target="/ppt/slides/slide3.xml" Id="Rcbabb96df1d84199" /><Relationship Type="http://schemas.openxmlformats.org/officeDocument/2006/relationships/slide" Target="/ppt/slides/slide4.xml" Id="R4d4be4a20fff4186" /><Relationship Type="http://schemas.openxmlformats.org/officeDocument/2006/relationships/slide" Target="/ppt/slides/slide5.xml" Id="R67a5f9be60b149f1" /><Relationship Type="http://schemas.openxmlformats.org/officeDocument/2006/relationships/slide" Target="/ppt/slides/slide6.xml" Id="R23c9aa1e49a94d2e" /><Relationship Type="http://schemas.openxmlformats.org/officeDocument/2006/relationships/slide" Target="/ppt/slides/slide7.xml" Id="Rfb734694991045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0764f4299d4a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5af47a2064805" /><Relationship Type="http://schemas.openxmlformats.org/officeDocument/2006/relationships/theme" Target="/ppt/slideMasters/theme/theme1.xml" Id="Raf2631b22fd74a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e5af47a20648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0f5339c584d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5c38b0c5f47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a2f77386c46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c8097b40947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8dd9c6c1446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31fd2b71a47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8395ba59547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AKERSHUS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AKERSHUS REVISJON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35 144 374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3 973 344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3 229 726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103 583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16 871 469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REGNESTAV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WOENSEL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ZIA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81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akershus@rg.no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967 604 364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