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bd749afb8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f150e38f64c33"/>
  </p:sldMasterIdLst>
  <p:sldIdLst>
    <p:sldId xmlns:r="http://schemas.openxmlformats.org/officeDocument/2006/relationships" id="256" r:id="R24a1da8ec3dd4638"/>
    <p:sldId xmlns:r="http://schemas.openxmlformats.org/officeDocument/2006/relationships" id="257" r:id="Reaf656d4effb4ceb"/>
    <p:sldId xmlns:r="http://schemas.openxmlformats.org/officeDocument/2006/relationships" id="258" r:id="R4f24ccc6859b4236"/>
    <p:sldId xmlns:r="http://schemas.openxmlformats.org/officeDocument/2006/relationships" id="259" r:id="Rf8c9ebd007ef40af"/>
    <p:sldId xmlns:r="http://schemas.openxmlformats.org/officeDocument/2006/relationships" id="260" r:id="Raafc36d5c5a149b5"/>
    <p:sldId xmlns:r="http://schemas.openxmlformats.org/officeDocument/2006/relationships" id="261" r:id="Rbd62e3fa432c4ce6"/>
    <p:sldId xmlns:r="http://schemas.openxmlformats.org/officeDocument/2006/relationships" id="262" r:id="R0aeb3d5bf3c9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f150e38f64c33" /><Relationship Type="http://schemas.openxmlformats.org/officeDocument/2006/relationships/slide" Target="/ppt/slides/slide1.xml" Id="R24a1da8ec3dd4638" /><Relationship Type="http://schemas.openxmlformats.org/officeDocument/2006/relationships/slide" Target="/ppt/slides/slide2.xml" Id="Reaf656d4effb4ceb" /><Relationship Type="http://schemas.openxmlformats.org/officeDocument/2006/relationships/slide" Target="/ppt/slides/slide3.xml" Id="R4f24ccc6859b4236" /><Relationship Type="http://schemas.openxmlformats.org/officeDocument/2006/relationships/slide" Target="/ppt/slides/slide4.xml" Id="Rf8c9ebd007ef40af" /><Relationship Type="http://schemas.openxmlformats.org/officeDocument/2006/relationships/slide" Target="/ppt/slides/slide5.xml" Id="Raafc36d5c5a149b5" /><Relationship Type="http://schemas.openxmlformats.org/officeDocument/2006/relationships/slide" Target="/ppt/slides/slide6.xml" Id="Rbd62e3fa432c4ce6" /><Relationship Type="http://schemas.openxmlformats.org/officeDocument/2006/relationships/slide" Target="/ppt/slides/slide7.xml" Id="R0aeb3d5bf3c9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b84489cb0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bcc81e8194494" /><Relationship Type="http://schemas.openxmlformats.org/officeDocument/2006/relationships/theme" Target="/ppt/slideMasters/theme/theme1.xml" Id="Ra8a34e11a38a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bcc81e819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3b128ed4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c2246abc3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44c849545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7c60eec72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2142cdc6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ffbc6a32a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5c3c96ba7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KANTALL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6 381 720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25 541 816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BØHLERENGEN EGIL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MERETHE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HEIMLUND WENCHE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MYTHEN ANNE MARIT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RÅNNERUD OLE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 IVER TORBJØRN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