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ae3212f30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e11ac4e8d49b6"/>
  </p:sldMasterIdLst>
  <p:sldIdLst>
    <p:sldId xmlns:r="http://schemas.openxmlformats.org/officeDocument/2006/relationships" id="256" r:id="R73502d66f7ee4b16"/>
    <p:sldId xmlns:r="http://schemas.openxmlformats.org/officeDocument/2006/relationships" id="257" r:id="Rccfd8299281240b0"/>
    <p:sldId xmlns:r="http://schemas.openxmlformats.org/officeDocument/2006/relationships" id="258" r:id="R45e07c57c1e349f0"/>
    <p:sldId xmlns:r="http://schemas.openxmlformats.org/officeDocument/2006/relationships" id="259" r:id="R8b08085787f14bfc"/>
    <p:sldId xmlns:r="http://schemas.openxmlformats.org/officeDocument/2006/relationships" id="260" r:id="R391aa66689404937"/>
    <p:sldId xmlns:r="http://schemas.openxmlformats.org/officeDocument/2006/relationships" id="261" r:id="R2ade429942f5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e11ac4e8d49b6" /><Relationship Type="http://schemas.openxmlformats.org/officeDocument/2006/relationships/slide" Target="/ppt/slides/slide1.xml" Id="R73502d66f7ee4b16" /><Relationship Type="http://schemas.openxmlformats.org/officeDocument/2006/relationships/slide" Target="/ppt/slides/slide2.xml" Id="Rccfd8299281240b0" /><Relationship Type="http://schemas.openxmlformats.org/officeDocument/2006/relationships/slide" Target="/ppt/slides/slide3.xml" Id="R45e07c57c1e349f0" /><Relationship Type="http://schemas.openxmlformats.org/officeDocument/2006/relationships/slide" Target="/ppt/slides/slide4.xml" Id="R8b08085787f14bfc" /><Relationship Type="http://schemas.openxmlformats.org/officeDocument/2006/relationships/slide" Target="/ppt/slides/slide5.xml" Id="R391aa66689404937" /><Relationship Type="http://schemas.openxmlformats.org/officeDocument/2006/relationships/slide" Target="/ppt/slides/slide6.xml" Id="R2ade429942f5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5dd35dd3a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502b6e61f473f" /><Relationship Type="http://schemas.openxmlformats.org/officeDocument/2006/relationships/theme" Target="/ppt/slideMasters/theme/theme1.xml" Id="Rc54f7e6d6131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502b6e61f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0938c32cb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20e3bc0c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e81561879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8d404b0b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537b8bbb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c2e213c5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