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1d9b2dc2f64f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b9df3ed9f3425b"/>
  </p:sldMasterIdLst>
  <p:sldIdLst>
    <p:sldId xmlns:r="http://schemas.openxmlformats.org/officeDocument/2006/relationships" id="256" r:id="R2d17fac13eef4940"/>
    <p:sldId xmlns:r="http://schemas.openxmlformats.org/officeDocument/2006/relationships" id="257" r:id="Rb863df7e86a44117"/>
    <p:sldId xmlns:r="http://schemas.openxmlformats.org/officeDocument/2006/relationships" id="258" r:id="R53b80f35dad74fb1"/>
    <p:sldId xmlns:r="http://schemas.openxmlformats.org/officeDocument/2006/relationships" id="259" r:id="Rc515005dd249450f"/>
    <p:sldId xmlns:r="http://schemas.openxmlformats.org/officeDocument/2006/relationships" id="260" r:id="R47ee462f2d034574"/>
    <p:sldId xmlns:r="http://schemas.openxmlformats.org/officeDocument/2006/relationships" id="261" r:id="R0118bb95aae044e5"/>
    <p:sldId xmlns:r="http://schemas.openxmlformats.org/officeDocument/2006/relationships" id="262" r:id="R565fc4c5ad544f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9df3ed9f3425b" /><Relationship Type="http://schemas.openxmlformats.org/officeDocument/2006/relationships/slide" Target="/ppt/slides/slide1.xml" Id="R2d17fac13eef4940" /><Relationship Type="http://schemas.openxmlformats.org/officeDocument/2006/relationships/slide" Target="/ppt/slides/slide2.xml" Id="Rb863df7e86a44117" /><Relationship Type="http://schemas.openxmlformats.org/officeDocument/2006/relationships/slide" Target="/ppt/slides/slide3.xml" Id="R53b80f35dad74fb1" /><Relationship Type="http://schemas.openxmlformats.org/officeDocument/2006/relationships/slide" Target="/ppt/slides/slide4.xml" Id="Rc515005dd249450f" /><Relationship Type="http://schemas.openxmlformats.org/officeDocument/2006/relationships/slide" Target="/ppt/slides/slide5.xml" Id="R47ee462f2d034574" /><Relationship Type="http://schemas.openxmlformats.org/officeDocument/2006/relationships/slide" Target="/ppt/slides/slide6.xml" Id="R0118bb95aae044e5" /><Relationship Type="http://schemas.openxmlformats.org/officeDocument/2006/relationships/slide" Target="/ppt/slides/slide7.xml" Id="R565fc4c5ad544f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d4443e2524d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db18aa1af4926" /><Relationship Type="http://schemas.openxmlformats.org/officeDocument/2006/relationships/theme" Target="/ppt/slideMasters/theme/theme1.xml" Id="Re79eee17777344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2db18aa1af49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cc9643feb45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d8931e41f49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a08e1452d45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a32a421ab42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b13c42281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fbad9897c47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b31732cfe4a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SYSTEMREVISJON ØST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3 044 771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CONSULENTEN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Schjølberg, Motzfeldts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gus@systemrev.no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967 484 415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