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00bc87713c40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aaaf95ecbb48a1"/>
  </p:sldMasterIdLst>
  <p:sldIdLst>
    <p:sldId xmlns:r="http://schemas.openxmlformats.org/officeDocument/2006/relationships" id="256" r:id="Rdfa84d711a244c54"/>
    <p:sldId xmlns:r="http://schemas.openxmlformats.org/officeDocument/2006/relationships" id="257" r:id="R4e221ecc4a764cc7"/>
    <p:sldId xmlns:r="http://schemas.openxmlformats.org/officeDocument/2006/relationships" id="258" r:id="R491425b828254a43"/>
    <p:sldId xmlns:r="http://schemas.openxmlformats.org/officeDocument/2006/relationships" id="259" r:id="R70f17da3a4c84c29"/>
    <p:sldId xmlns:r="http://schemas.openxmlformats.org/officeDocument/2006/relationships" id="260" r:id="R49e0244de2d74cb3"/>
    <p:sldId xmlns:r="http://schemas.openxmlformats.org/officeDocument/2006/relationships" id="261" r:id="Rb883606c67bf4a88"/>
    <p:sldId xmlns:r="http://schemas.openxmlformats.org/officeDocument/2006/relationships" id="262" r:id="R750a89db478344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aaaf95ecbb48a1" /><Relationship Type="http://schemas.openxmlformats.org/officeDocument/2006/relationships/slide" Target="/ppt/slides/slide1.xml" Id="Rdfa84d711a244c54" /><Relationship Type="http://schemas.openxmlformats.org/officeDocument/2006/relationships/slide" Target="/ppt/slides/slide2.xml" Id="R4e221ecc4a764cc7" /><Relationship Type="http://schemas.openxmlformats.org/officeDocument/2006/relationships/slide" Target="/ppt/slides/slide3.xml" Id="R491425b828254a43" /><Relationship Type="http://schemas.openxmlformats.org/officeDocument/2006/relationships/slide" Target="/ppt/slides/slide4.xml" Id="R70f17da3a4c84c29" /><Relationship Type="http://schemas.openxmlformats.org/officeDocument/2006/relationships/slide" Target="/ppt/slides/slide5.xml" Id="R49e0244de2d74cb3" /><Relationship Type="http://schemas.openxmlformats.org/officeDocument/2006/relationships/slide" Target="/ppt/slides/slide6.xml" Id="Rb883606c67bf4a88" /><Relationship Type="http://schemas.openxmlformats.org/officeDocument/2006/relationships/slide" Target="/ppt/slides/slide7.xml" Id="R750a89db478344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3bb5cc52064c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6103b2acf49c8" /><Relationship Type="http://schemas.openxmlformats.org/officeDocument/2006/relationships/theme" Target="/ppt/slideMasters/theme/theme1.xml" Id="R566d3c743f0642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26103b2acf49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fcc2a3c5f4a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d0ad69ec540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4cbdfc66b4d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7e4c6d39d4c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26cd10b094c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b3d329d1144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e19af746f44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&amp; LUNDAL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36 257 235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7 377 097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6 702 692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4 118 091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12 200 107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HANS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LUNDAL EIVIND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LUNDAL EIVIND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HARALD-RUNE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HANS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AS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967 418 064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