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d54f5bd54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497539f6844118"/>
  </p:sldMasterIdLst>
  <p:sldIdLst>
    <p:sldId xmlns:r="http://schemas.openxmlformats.org/officeDocument/2006/relationships" id="256" r:id="R215d617dda6440a1"/>
    <p:sldId xmlns:r="http://schemas.openxmlformats.org/officeDocument/2006/relationships" id="257" r:id="Rf8a04f110aab4a8d"/>
    <p:sldId xmlns:r="http://schemas.openxmlformats.org/officeDocument/2006/relationships" id="258" r:id="Rb009608e652642ac"/>
    <p:sldId xmlns:r="http://schemas.openxmlformats.org/officeDocument/2006/relationships" id="259" r:id="R37008be136da4629"/>
    <p:sldId xmlns:r="http://schemas.openxmlformats.org/officeDocument/2006/relationships" id="260" r:id="Rd06b14fcf3284e2a"/>
    <p:sldId xmlns:r="http://schemas.openxmlformats.org/officeDocument/2006/relationships" id="261" r:id="Rd92706ece16a447f"/>
    <p:sldId xmlns:r="http://schemas.openxmlformats.org/officeDocument/2006/relationships" id="262" r:id="Rcd2904fe7eed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97539f6844118" /><Relationship Type="http://schemas.openxmlformats.org/officeDocument/2006/relationships/slide" Target="/ppt/slides/slide1.xml" Id="R215d617dda6440a1" /><Relationship Type="http://schemas.openxmlformats.org/officeDocument/2006/relationships/slide" Target="/ppt/slides/slide2.xml" Id="Rf8a04f110aab4a8d" /><Relationship Type="http://schemas.openxmlformats.org/officeDocument/2006/relationships/slide" Target="/ppt/slides/slide3.xml" Id="Rb009608e652642ac" /><Relationship Type="http://schemas.openxmlformats.org/officeDocument/2006/relationships/slide" Target="/ppt/slides/slide4.xml" Id="R37008be136da4629" /><Relationship Type="http://schemas.openxmlformats.org/officeDocument/2006/relationships/slide" Target="/ppt/slides/slide5.xml" Id="Rd06b14fcf3284e2a" /><Relationship Type="http://schemas.openxmlformats.org/officeDocument/2006/relationships/slide" Target="/ppt/slides/slide6.xml" Id="Rd92706ece16a447f" /><Relationship Type="http://schemas.openxmlformats.org/officeDocument/2006/relationships/slide" Target="/ppt/slides/slide7.xml" Id="Rcd2904fe7eed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07bdf72de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dc2510104ec8" /><Relationship Type="http://schemas.openxmlformats.org/officeDocument/2006/relationships/theme" Target="/ppt/slideMasters/theme/theme1.xml" Id="Re6e06abe0abc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cdc251010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81d16f4e9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31515c1b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a87694e2d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a1886eb6c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7f38b320f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5b1fd066f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4b9f3e02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11 042 109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35 377 333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407 335 030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483 276 966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ODD EINAR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