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1d175522d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a85a5446b4420"/>
  </p:sldMasterIdLst>
  <p:sldIdLst>
    <p:sldId xmlns:r="http://schemas.openxmlformats.org/officeDocument/2006/relationships" id="256" r:id="R0e99c9ca218c4083"/>
    <p:sldId xmlns:r="http://schemas.openxmlformats.org/officeDocument/2006/relationships" id="257" r:id="R200602ba9fdb4bc1"/>
    <p:sldId xmlns:r="http://schemas.openxmlformats.org/officeDocument/2006/relationships" id="258" r:id="Ra4f2f7fd893348db"/>
    <p:sldId xmlns:r="http://schemas.openxmlformats.org/officeDocument/2006/relationships" id="259" r:id="Ra36afeaa20af4565"/>
    <p:sldId xmlns:r="http://schemas.openxmlformats.org/officeDocument/2006/relationships" id="260" r:id="Rea0d44b959c24d8d"/>
    <p:sldId xmlns:r="http://schemas.openxmlformats.org/officeDocument/2006/relationships" id="261" r:id="Ra07d363322e8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a85a5446b4420" /><Relationship Type="http://schemas.openxmlformats.org/officeDocument/2006/relationships/slide" Target="/ppt/slides/slide1.xml" Id="R0e99c9ca218c4083" /><Relationship Type="http://schemas.openxmlformats.org/officeDocument/2006/relationships/slide" Target="/ppt/slides/slide2.xml" Id="R200602ba9fdb4bc1" /><Relationship Type="http://schemas.openxmlformats.org/officeDocument/2006/relationships/slide" Target="/ppt/slides/slide3.xml" Id="Ra4f2f7fd893348db" /><Relationship Type="http://schemas.openxmlformats.org/officeDocument/2006/relationships/slide" Target="/ppt/slides/slide4.xml" Id="Ra36afeaa20af4565" /><Relationship Type="http://schemas.openxmlformats.org/officeDocument/2006/relationships/slide" Target="/ppt/slides/slide5.xml" Id="Rea0d44b959c24d8d" /><Relationship Type="http://schemas.openxmlformats.org/officeDocument/2006/relationships/slide" Target="/ppt/slides/slide6.xml" Id="Ra07d363322e8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32727e8ed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0830b27341b4" /><Relationship Type="http://schemas.openxmlformats.org/officeDocument/2006/relationships/theme" Target="/ppt/slideMasters/theme/theme1.xml" Id="R0d9ed815e4524b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10830b273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257d51f4e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c841cbc8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37e2f87ff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a04f7fc0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5862b750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235347a8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INNLANDET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INNLANDET SA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36 213 835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okoraad.no/avdelingskontor/statsautorisert-regnskapsforer-okorad-innlandet/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