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577bbb071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60be57d25412e"/>
  </p:sldMasterIdLst>
  <p:sldIdLst>
    <p:sldId xmlns:r="http://schemas.openxmlformats.org/officeDocument/2006/relationships" id="256" r:id="R976fbdd31f2a4e0f"/>
    <p:sldId xmlns:r="http://schemas.openxmlformats.org/officeDocument/2006/relationships" id="257" r:id="R5492df7e338e41aa"/>
    <p:sldId xmlns:r="http://schemas.openxmlformats.org/officeDocument/2006/relationships" id="258" r:id="R62edd638ded1475b"/>
    <p:sldId xmlns:r="http://schemas.openxmlformats.org/officeDocument/2006/relationships" id="259" r:id="Rb383ee504ac74d60"/>
    <p:sldId xmlns:r="http://schemas.openxmlformats.org/officeDocument/2006/relationships" id="260" r:id="R83d0923ffd0d4a81"/>
    <p:sldId xmlns:r="http://schemas.openxmlformats.org/officeDocument/2006/relationships" id="261" r:id="R68ce9b3a9d254702"/>
    <p:sldId xmlns:r="http://schemas.openxmlformats.org/officeDocument/2006/relationships" id="262" r:id="R55655e0492c7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60be57d25412e" /><Relationship Type="http://schemas.openxmlformats.org/officeDocument/2006/relationships/slide" Target="/ppt/slides/slide1.xml" Id="R976fbdd31f2a4e0f" /><Relationship Type="http://schemas.openxmlformats.org/officeDocument/2006/relationships/slide" Target="/ppt/slides/slide2.xml" Id="R5492df7e338e41aa" /><Relationship Type="http://schemas.openxmlformats.org/officeDocument/2006/relationships/slide" Target="/ppt/slides/slide3.xml" Id="R62edd638ded1475b" /><Relationship Type="http://schemas.openxmlformats.org/officeDocument/2006/relationships/slide" Target="/ppt/slides/slide4.xml" Id="Rb383ee504ac74d60" /><Relationship Type="http://schemas.openxmlformats.org/officeDocument/2006/relationships/slide" Target="/ppt/slides/slide5.xml" Id="R83d0923ffd0d4a81" /><Relationship Type="http://schemas.openxmlformats.org/officeDocument/2006/relationships/slide" Target="/ppt/slides/slide6.xml" Id="R68ce9b3a9d254702" /><Relationship Type="http://schemas.openxmlformats.org/officeDocument/2006/relationships/slide" Target="/ppt/slides/slide7.xml" Id="R55655e0492c7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b47d0edca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0559186248f8" /><Relationship Type="http://schemas.openxmlformats.org/officeDocument/2006/relationships/theme" Target="/ppt/slideMasters/theme/theme1.xml" Id="Redafc87597a5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c05591862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936f9852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78821467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405a2d13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aab474e6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e5b2123a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e950fa82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bbfe9202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FAR-SHIP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FAR-SHIP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23 883 681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87,9 %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LANGHEI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ANKER-RASCH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Englekorveien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967 228 311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